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8" r:id="rId10"/>
    <p:sldId id="265" r:id="rId11"/>
    <p:sldId id="269" r:id="rId12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6" d="100"/>
          <a:sy n="116" d="100"/>
        </p:scale>
        <p:origin x="-654" y="-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sz="quarter" idx="10" hasCustomPrompt="1"/>
          </p:nvPr>
        </p:nvSpPr>
        <p:spPr>
          <a:xfrm>
            <a:off x="4249266" y="3600484"/>
            <a:ext cx="3016644" cy="222022"/>
          </a:xfrm>
          <a:prstGeom prst="rect">
            <a:avLst/>
          </a:prstGeom>
        </p:spPr>
        <p:txBody>
          <a:bodyPr lIns="68461" tIns="34231" rIns="68461" bIns="34231"/>
          <a:lstStyle>
            <a:lvl1pPr marL="0" indent="0">
              <a:lnSpc>
                <a:spcPct val="90000"/>
              </a:lnSpc>
              <a:spcBef>
                <a:spcPts val="749"/>
              </a:spcBef>
              <a:buFont typeface="Arial" charset="0"/>
              <a:buNone/>
              <a:defRPr sz="900" baseline="0"/>
            </a:lvl1pPr>
          </a:lstStyle>
          <a:p>
            <a:pPr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ru-RU" altLang="ru-RU" sz="1200" dirty="0">
                <a:solidFill>
                  <a:srgbClr val="445469"/>
                </a:solidFill>
                <a:latin typeface="Helvetica Light" charset="0"/>
              </a:rPr>
              <a:t>Подзаголовок темы страницы</a:t>
            </a:r>
            <a:endParaRPr lang="en-US" altLang="ru-RU" sz="1200" dirty="0">
              <a:solidFill>
                <a:srgbClr val="445469"/>
              </a:solidFill>
              <a:latin typeface="Helvetica Light" charset="0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249266" y="3221477"/>
            <a:ext cx="2904600" cy="307779"/>
          </a:xfrm>
          <a:prstGeom prst="rect">
            <a:avLst/>
          </a:prstGeom>
        </p:spPr>
        <p:txBody>
          <a:bodyPr lIns="68461" tIns="34231" rIns="68461" bIns="34231"/>
          <a:lstStyle>
            <a:lvl1pPr algn="l">
              <a:defRPr sz="240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23933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722" y="2398184"/>
            <a:ext cx="6992555" cy="347133"/>
          </a:xfrm>
          <a:prstGeom prst="rect">
            <a:avLst/>
          </a:prstGeom>
          <a:noFill/>
        </p:spPr>
        <p:txBody>
          <a:bodyPr wrap="square" lIns="68461" tIns="34231" rIns="68461" bIns="34231" rtlCol="0" anchor="ctr">
            <a:spAutoFit/>
          </a:bodyPr>
          <a:lstStyle/>
          <a:p>
            <a:pPr algn="ctr"/>
            <a:r>
              <a:rPr lang="ru-RU" altLang="ru-RU" dirty="0">
                <a:solidFill>
                  <a:srgbClr val="F6F8F8"/>
                </a:solidFill>
                <a:latin typeface="Helvetica Light" charset="0"/>
                <a:ea typeface="ＭＳ Ｐゴシック" charset="-128"/>
              </a:rPr>
              <a:t>Спасибо за внимание</a:t>
            </a:r>
            <a:r>
              <a:rPr lang="en-US" altLang="ru-RU" dirty="0">
                <a:solidFill>
                  <a:srgbClr val="F6F8F8"/>
                </a:solidFill>
                <a:latin typeface="Helvetica Light" charset="0"/>
                <a:ea typeface="ＭＳ Ｐゴシック" charset="-128"/>
              </a:rPr>
              <a:t>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831945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lIns="91430" tIns="45715" rIns="91430" bIns="45715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00152"/>
            <a:ext cx="8229600" cy="3394472"/>
          </a:xfrm>
          <a:prstGeom prst="rect">
            <a:avLst/>
          </a:prstGeom>
        </p:spPr>
        <p:txBody>
          <a:bodyPr lIns="91430" tIns="45715" rIns="91430" bIns="45715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1" y="4767263"/>
            <a:ext cx="2133600" cy="273844"/>
          </a:xfrm>
          <a:prstGeom prst="rect">
            <a:avLst/>
          </a:prstGeom>
        </p:spPr>
        <p:txBody>
          <a:bodyPr lIns="91430" tIns="45715" rIns="91430" bIns="45715"/>
          <a:lstStyle/>
          <a:p>
            <a:fld id="{E2E02B71-F3D6-48F2-9F73-DC91406C8E10}" type="datetimeFigureOut">
              <a:rPr lang="ru-RU" smtClean="0"/>
              <a:pPr/>
              <a:t>14.04.2021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lIns="91430" tIns="45715" rIns="91430" bIns="45715"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lIns="91430" tIns="45715" rIns="91430" bIns="45715"/>
          <a:lstStyle/>
          <a:p>
            <a:fld id="{927714C8-22C9-426B-A241-D574289153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sz="quarter" idx="13" hasCustomPrompt="1"/>
          </p:nvPr>
        </p:nvSpPr>
        <p:spPr>
          <a:xfrm>
            <a:off x="375912" y="405996"/>
            <a:ext cx="3227852" cy="378727"/>
          </a:xfrm>
          <a:prstGeom prst="rect">
            <a:avLst/>
          </a:prstGeom>
        </p:spPr>
        <p:txBody>
          <a:bodyPr lIns="68461" tIns="34231" rIns="68461" bIns="34231"/>
          <a:lstStyle>
            <a:lvl1pPr marL="0" indent="0">
              <a:buNone/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Заголовок раздела</a:t>
            </a:r>
          </a:p>
        </p:txBody>
      </p:sp>
      <p:sp>
        <p:nvSpPr>
          <p:cNvPr id="6" name="Текст 6"/>
          <p:cNvSpPr>
            <a:spLocks noGrp="1"/>
          </p:cNvSpPr>
          <p:nvPr>
            <p:ph type="body" sz="quarter" idx="14" hasCustomPrompt="1"/>
          </p:nvPr>
        </p:nvSpPr>
        <p:spPr>
          <a:xfrm>
            <a:off x="375911" y="839147"/>
            <a:ext cx="3227889" cy="216575"/>
          </a:xfrm>
          <a:prstGeom prst="rect">
            <a:avLst/>
          </a:prstGeom>
        </p:spPr>
        <p:txBody>
          <a:bodyPr lIns="68461" tIns="34231" rIns="68461" bIns="34231"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Подзаголовок темы страницы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sz="quarter" idx="15" hasCustomPrompt="1"/>
          </p:nvPr>
        </p:nvSpPr>
        <p:spPr>
          <a:xfrm>
            <a:off x="2704723" y="2621019"/>
            <a:ext cx="6447180" cy="2530229"/>
          </a:xfrm>
          <a:custGeom>
            <a:avLst/>
            <a:gdLst>
              <a:gd name="connsiteX0" fmla="*/ 9 w 8653150"/>
              <a:gd name="connsiteY0" fmla="*/ 1298152 h 3398614"/>
              <a:gd name="connsiteX1" fmla="*/ 4326575 w 8653150"/>
              <a:gd name="connsiteY1" fmla="*/ 0 h 3398614"/>
              <a:gd name="connsiteX2" fmla="*/ 8653141 w 8653150"/>
              <a:gd name="connsiteY2" fmla="*/ 1298152 h 3398614"/>
              <a:gd name="connsiteX3" fmla="*/ 7000540 w 8653150"/>
              <a:gd name="connsiteY3" fmla="*/ 3398605 h 3398614"/>
              <a:gd name="connsiteX4" fmla="*/ 1652610 w 8653150"/>
              <a:gd name="connsiteY4" fmla="*/ 3398605 h 3398614"/>
              <a:gd name="connsiteX5" fmla="*/ 9 w 8653150"/>
              <a:gd name="connsiteY5" fmla="*/ 1298152 h 3398614"/>
              <a:gd name="connsiteX0" fmla="*/ 606505 w 7000531"/>
              <a:gd name="connsiteY0" fmla="*/ 614273 h 3398605"/>
              <a:gd name="connsiteX1" fmla="*/ 2673965 w 7000531"/>
              <a:gd name="connsiteY1" fmla="*/ 0 h 3398605"/>
              <a:gd name="connsiteX2" fmla="*/ 7000531 w 7000531"/>
              <a:gd name="connsiteY2" fmla="*/ 1298152 h 3398605"/>
              <a:gd name="connsiteX3" fmla="*/ 5347930 w 7000531"/>
              <a:gd name="connsiteY3" fmla="*/ 3398605 h 3398605"/>
              <a:gd name="connsiteX4" fmla="*/ 0 w 7000531"/>
              <a:gd name="connsiteY4" fmla="*/ 3398605 h 3398605"/>
              <a:gd name="connsiteX5" fmla="*/ 606505 w 7000531"/>
              <a:gd name="connsiteY5" fmla="*/ 614273 h 3398605"/>
              <a:gd name="connsiteX0" fmla="*/ 383668 w 7000531"/>
              <a:gd name="connsiteY0" fmla="*/ 652693 h 3398605"/>
              <a:gd name="connsiteX1" fmla="*/ 2673965 w 7000531"/>
              <a:gd name="connsiteY1" fmla="*/ 0 h 3398605"/>
              <a:gd name="connsiteX2" fmla="*/ 7000531 w 7000531"/>
              <a:gd name="connsiteY2" fmla="*/ 1298152 h 3398605"/>
              <a:gd name="connsiteX3" fmla="*/ 5347930 w 7000531"/>
              <a:gd name="connsiteY3" fmla="*/ 3398605 h 3398605"/>
              <a:gd name="connsiteX4" fmla="*/ 0 w 7000531"/>
              <a:gd name="connsiteY4" fmla="*/ 3398605 h 3398605"/>
              <a:gd name="connsiteX5" fmla="*/ 383668 w 7000531"/>
              <a:gd name="connsiteY5" fmla="*/ 652693 h 3398605"/>
              <a:gd name="connsiteX0" fmla="*/ 383668 w 7000531"/>
              <a:gd name="connsiteY0" fmla="*/ 673381 h 3419293"/>
              <a:gd name="connsiteX1" fmla="*/ 5036510 w 7000531"/>
              <a:gd name="connsiteY1" fmla="*/ 0 h 3419293"/>
              <a:gd name="connsiteX2" fmla="*/ 7000531 w 7000531"/>
              <a:gd name="connsiteY2" fmla="*/ 1318840 h 3419293"/>
              <a:gd name="connsiteX3" fmla="*/ 5347930 w 7000531"/>
              <a:gd name="connsiteY3" fmla="*/ 3419293 h 3419293"/>
              <a:gd name="connsiteX4" fmla="*/ 0 w 7000531"/>
              <a:gd name="connsiteY4" fmla="*/ 3419293 h 3419293"/>
              <a:gd name="connsiteX5" fmla="*/ 383668 w 7000531"/>
              <a:gd name="connsiteY5" fmla="*/ 673381 h 3419293"/>
              <a:gd name="connsiteX0" fmla="*/ 383668 w 6988119"/>
              <a:gd name="connsiteY0" fmla="*/ 673381 h 3419293"/>
              <a:gd name="connsiteX1" fmla="*/ 5036510 w 6988119"/>
              <a:gd name="connsiteY1" fmla="*/ 0 h 3419293"/>
              <a:gd name="connsiteX2" fmla="*/ 6988119 w 6988119"/>
              <a:gd name="connsiteY2" fmla="*/ 1509167 h 3419293"/>
              <a:gd name="connsiteX3" fmla="*/ 5347930 w 6988119"/>
              <a:gd name="connsiteY3" fmla="*/ 3419293 h 3419293"/>
              <a:gd name="connsiteX4" fmla="*/ 0 w 6988119"/>
              <a:gd name="connsiteY4" fmla="*/ 3419293 h 3419293"/>
              <a:gd name="connsiteX5" fmla="*/ 383668 w 6988119"/>
              <a:gd name="connsiteY5" fmla="*/ 673381 h 3419293"/>
              <a:gd name="connsiteX0" fmla="*/ 2026488 w 8630939"/>
              <a:gd name="connsiteY0" fmla="*/ 673381 h 3419293"/>
              <a:gd name="connsiteX1" fmla="*/ 6679330 w 8630939"/>
              <a:gd name="connsiteY1" fmla="*/ 0 h 3419293"/>
              <a:gd name="connsiteX2" fmla="*/ 8630939 w 8630939"/>
              <a:gd name="connsiteY2" fmla="*/ 1509167 h 3419293"/>
              <a:gd name="connsiteX3" fmla="*/ 6990750 w 8630939"/>
              <a:gd name="connsiteY3" fmla="*/ 3419293 h 3419293"/>
              <a:gd name="connsiteX4" fmla="*/ 0 w 8630939"/>
              <a:gd name="connsiteY4" fmla="*/ 3365049 h 3419293"/>
              <a:gd name="connsiteX5" fmla="*/ 2026488 w 8630939"/>
              <a:gd name="connsiteY5" fmla="*/ 673381 h 3419293"/>
              <a:gd name="connsiteX0" fmla="*/ 2026488 w 8630939"/>
              <a:gd name="connsiteY0" fmla="*/ 673381 h 3365049"/>
              <a:gd name="connsiteX1" fmla="*/ 6679330 w 8630939"/>
              <a:gd name="connsiteY1" fmla="*/ 0 h 3365049"/>
              <a:gd name="connsiteX2" fmla="*/ 8630939 w 8630939"/>
              <a:gd name="connsiteY2" fmla="*/ 1509167 h 3365049"/>
              <a:gd name="connsiteX3" fmla="*/ 8625821 w 8630939"/>
              <a:gd name="connsiteY3" fmla="*/ 3357300 h 3365049"/>
              <a:gd name="connsiteX4" fmla="*/ 0 w 8630939"/>
              <a:gd name="connsiteY4" fmla="*/ 3365049 h 3365049"/>
              <a:gd name="connsiteX5" fmla="*/ 2026488 w 8630939"/>
              <a:gd name="connsiteY5" fmla="*/ 673381 h 3365049"/>
              <a:gd name="connsiteX0" fmla="*/ 1989165 w 8630939"/>
              <a:gd name="connsiteY0" fmla="*/ 664050 h 3365049"/>
              <a:gd name="connsiteX1" fmla="*/ 6679330 w 8630939"/>
              <a:gd name="connsiteY1" fmla="*/ 0 h 3365049"/>
              <a:gd name="connsiteX2" fmla="*/ 8630939 w 8630939"/>
              <a:gd name="connsiteY2" fmla="*/ 1509167 h 3365049"/>
              <a:gd name="connsiteX3" fmla="*/ 8625821 w 8630939"/>
              <a:gd name="connsiteY3" fmla="*/ 3357300 h 3365049"/>
              <a:gd name="connsiteX4" fmla="*/ 0 w 8630939"/>
              <a:gd name="connsiteY4" fmla="*/ 3365049 h 3365049"/>
              <a:gd name="connsiteX5" fmla="*/ 1989165 w 8630939"/>
              <a:gd name="connsiteY5" fmla="*/ 664050 h 3365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630939" h="3365049">
                <a:moveTo>
                  <a:pt x="1989165" y="664050"/>
                </a:moveTo>
                <a:lnTo>
                  <a:pt x="6679330" y="0"/>
                </a:lnTo>
                <a:lnTo>
                  <a:pt x="8630939" y="1509167"/>
                </a:lnTo>
                <a:lnTo>
                  <a:pt x="8625821" y="3357300"/>
                </a:lnTo>
                <a:lnTo>
                  <a:pt x="0" y="3365049"/>
                </a:lnTo>
                <a:lnTo>
                  <a:pt x="1989165" y="664050"/>
                </a:lnTo>
                <a:close/>
              </a:path>
            </a:pathLst>
          </a:custGeom>
        </p:spPr>
        <p:txBody>
          <a:bodyPr lIns="68461" tIns="34231" rIns="68461" bIns="34231"/>
          <a:lstStyle>
            <a:lvl1pPr marL="0" indent="0" algn="ctr">
              <a:buNone/>
              <a:defRPr sz="1200" baseline="-25000"/>
            </a:lvl1pPr>
          </a:lstStyle>
          <a:p>
            <a:r>
              <a:rPr lang="ru-RU" dirty="0"/>
              <a:t>                                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r>
              <a:rPr lang="ru-RU" dirty="0"/>
              <a:t>                          Рисунок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10"/>
          <p:cNvSpPr>
            <a:spLocks noGrp="1"/>
          </p:cNvSpPr>
          <p:nvPr>
            <p:ph type="body" sz="quarter" idx="10"/>
          </p:nvPr>
        </p:nvSpPr>
        <p:spPr>
          <a:xfrm>
            <a:off x="441132" y="1499243"/>
            <a:ext cx="2624261" cy="2777657"/>
          </a:xfrm>
          <a:prstGeom prst="rect">
            <a:avLst/>
          </a:prstGeom>
        </p:spPr>
        <p:txBody>
          <a:bodyPr lIns="68461" tIns="34231" rIns="68461" bIns="34231"/>
          <a:lstStyle>
            <a:lvl1pPr marL="0" indent="0" algn="l">
              <a:buNone/>
              <a:defRPr sz="900" i="0"/>
            </a:lvl1pPr>
            <a:lvl2pPr>
              <a:defRPr sz="12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Текст 10"/>
          <p:cNvSpPr>
            <a:spLocks noGrp="1"/>
          </p:cNvSpPr>
          <p:nvPr>
            <p:ph type="body" sz="quarter" idx="11"/>
          </p:nvPr>
        </p:nvSpPr>
        <p:spPr>
          <a:xfrm>
            <a:off x="3281086" y="1499065"/>
            <a:ext cx="2624261" cy="2777657"/>
          </a:xfrm>
          <a:prstGeom prst="rect">
            <a:avLst/>
          </a:prstGeom>
        </p:spPr>
        <p:txBody>
          <a:bodyPr lIns="68461" tIns="34231" rIns="68461" bIns="34231"/>
          <a:lstStyle>
            <a:lvl1pPr marL="0" indent="0" algn="l">
              <a:buNone/>
              <a:defRPr sz="900"/>
            </a:lvl1pPr>
            <a:lvl2pPr>
              <a:defRPr sz="12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Текст 10"/>
          <p:cNvSpPr>
            <a:spLocks noGrp="1"/>
          </p:cNvSpPr>
          <p:nvPr>
            <p:ph type="body" sz="quarter" idx="12"/>
          </p:nvPr>
        </p:nvSpPr>
        <p:spPr>
          <a:xfrm>
            <a:off x="6120795" y="1499065"/>
            <a:ext cx="2624261" cy="2777657"/>
          </a:xfrm>
          <a:prstGeom prst="rect">
            <a:avLst/>
          </a:prstGeom>
        </p:spPr>
        <p:txBody>
          <a:bodyPr lIns="68461" tIns="34231" rIns="68461" bIns="34231"/>
          <a:lstStyle>
            <a:lvl1pPr marL="0" indent="0" algn="l">
              <a:buNone/>
              <a:defRPr sz="900"/>
            </a:lvl1pPr>
            <a:lvl2pPr>
              <a:defRPr sz="12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3" hasCustomPrompt="1"/>
          </p:nvPr>
        </p:nvSpPr>
        <p:spPr>
          <a:xfrm>
            <a:off x="375912" y="297708"/>
            <a:ext cx="3227852" cy="487015"/>
          </a:xfrm>
          <a:prstGeom prst="rect">
            <a:avLst/>
          </a:prstGeom>
        </p:spPr>
        <p:txBody>
          <a:bodyPr lIns="68461" tIns="34231" rIns="68461" bIns="34231"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Текст в три колонки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4" hasCustomPrompt="1"/>
          </p:nvPr>
        </p:nvSpPr>
        <p:spPr>
          <a:xfrm>
            <a:off x="375911" y="839147"/>
            <a:ext cx="3227889" cy="216575"/>
          </a:xfrm>
          <a:prstGeom prst="rect">
            <a:avLst/>
          </a:prstGeom>
        </p:spPr>
        <p:txBody>
          <a:bodyPr lIns="68461" tIns="34231" rIns="68461" bIns="34231"/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Подзаголовок темы страницы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11"/>
          <p:cNvSpPr>
            <a:spLocks noGrp="1"/>
          </p:cNvSpPr>
          <p:nvPr>
            <p:ph type="body" sz="quarter" idx="10"/>
          </p:nvPr>
        </p:nvSpPr>
        <p:spPr>
          <a:xfrm>
            <a:off x="684229" y="1499243"/>
            <a:ext cx="3619179" cy="2936414"/>
          </a:xfrm>
          <a:prstGeom prst="rect">
            <a:avLst/>
          </a:prstGeom>
        </p:spPr>
        <p:txBody>
          <a:bodyPr lIns="68461" tIns="34231" rIns="68461" bIns="34231"/>
          <a:lstStyle>
            <a:lvl1pPr marL="342306" indent="-342306">
              <a:buFont typeface="+mj-lt"/>
              <a:buAutoNum type="arabicPeriod"/>
              <a:defRPr sz="1500"/>
            </a:lvl1pPr>
            <a:lvl2pPr>
              <a:buFont typeface="+mj-lt"/>
              <a:buAutoNum type="arabicPeriod"/>
              <a:defRPr sz="1300"/>
            </a:lvl2pPr>
            <a:lvl3pPr marL="1170948" indent="-256729">
              <a:buFont typeface="+mj-lt"/>
              <a:buAutoNum type="arabicPeriod"/>
              <a:defRPr sz="1000"/>
            </a:lvl3pPr>
            <a:lvl4pPr>
              <a:buFont typeface="+mj-lt"/>
              <a:buAutoNum type="arabicPeriod"/>
              <a:defRPr sz="900"/>
            </a:lvl4pPr>
            <a:lvl5pPr>
              <a:buFont typeface="+mj-lt"/>
              <a:buAutoNum type="arabicPeriod"/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4" name="Текст 11"/>
          <p:cNvSpPr>
            <a:spLocks noGrp="1"/>
          </p:cNvSpPr>
          <p:nvPr>
            <p:ph type="body" sz="quarter" idx="12"/>
          </p:nvPr>
        </p:nvSpPr>
        <p:spPr>
          <a:xfrm>
            <a:off x="4666274" y="1488873"/>
            <a:ext cx="3619179" cy="2936414"/>
          </a:xfrm>
          <a:prstGeom prst="rect">
            <a:avLst/>
          </a:prstGeom>
        </p:spPr>
        <p:txBody>
          <a:bodyPr lIns="68461" tIns="34231" rIns="68461" bIns="34231"/>
          <a:lstStyle>
            <a:lvl1pPr marL="342306" indent="-342306">
              <a:buFont typeface="+mj-lt"/>
              <a:buAutoNum type="arabicPeriod"/>
              <a:defRPr sz="1500"/>
            </a:lvl1pPr>
            <a:lvl2pPr>
              <a:buFont typeface="+mj-lt"/>
              <a:buAutoNum type="arabicPeriod"/>
              <a:defRPr sz="1300"/>
            </a:lvl2pPr>
            <a:lvl3pPr marL="1170948" indent="-256729">
              <a:buFont typeface="+mj-lt"/>
              <a:buAutoNum type="arabicPeriod"/>
              <a:defRPr sz="1000"/>
            </a:lvl3pPr>
            <a:lvl4pPr>
              <a:buFont typeface="+mj-lt"/>
              <a:buAutoNum type="arabicPeriod"/>
              <a:defRPr sz="900"/>
            </a:lvl4pPr>
            <a:lvl5pPr>
              <a:buFont typeface="+mj-lt"/>
              <a:buAutoNum type="arabicPeriod"/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 hasCustomPrompt="1"/>
          </p:nvPr>
        </p:nvSpPr>
        <p:spPr>
          <a:xfrm>
            <a:off x="375911" y="839147"/>
            <a:ext cx="2582756" cy="216053"/>
          </a:xfrm>
          <a:prstGeom prst="rect">
            <a:avLst/>
          </a:prstGeom>
          <a:solidFill>
            <a:schemeClr val="bg1"/>
          </a:solidFill>
        </p:spPr>
        <p:txBody>
          <a:bodyPr lIns="68461" tIns="34231" rIns="68461" bIns="34231"/>
          <a:lstStyle>
            <a:lvl1pPr marL="0" indent="0">
              <a:buNone/>
              <a:defRPr sz="1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Подзаголовок темы страницы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4" hasCustomPrompt="1"/>
          </p:nvPr>
        </p:nvSpPr>
        <p:spPr>
          <a:xfrm>
            <a:off x="375911" y="352132"/>
            <a:ext cx="3119940" cy="378391"/>
          </a:xfrm>
          <a:prstGeom prst="rect">
            <a:avLst/>
          </a:prstGeom>
        </p:spPr>
        <p:txBody>
          <a:bodyPr lIns="68461" tIns="34231" rIns="68461" bIns="34231"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Текст в две колонки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Рисунок 27"/>
          <p:cNvSpPr>
            <a:spLocks noGrp="1"/>
          </p:cNvSpPr>
          <p:nvPr>
            <p:ph type="pic" sz="quarter" idx="11"/>
          </p:nvPr>
        </p:nvSpPr>
        <p:spPr>
          <a:xfrm>
            <a:off x="521769" y="1532665"/>
            <a:ext cx="2375235" cy="2956707"/>
          </a:xfrm>
          <a:prstGeom prst="rect">
            <a:avLst/>
          </a:prstGeom>
        </p:spPr>
        <p:txBody>
          <a:bodyPr lIns="68461" tIns="34231" rIns="68461" bIns="34231"/>
          <a:lstStyle>
            <a:lvl1pPr>
              <a:defRPr sz="900"/>
            </a:lvl1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26" name="Объект 25"/>
          <p:cNvSpPr>
            <a:spLocks noGrp="1"/>
          </p:cNvSpPr>
          <p:nvPr>
            <p:ph sz="quarter" idx="10"/>
          </p:nvPr>
        </p:nvSpPr>
        <p:spPr>
          <a:xfrm>
            <a:off x="3322720" y="1499243"/>
            <a:ext cx="2647791" cy="2967543"/>
          </a:xfrm>
          <a:prstGeom prst="rect">
            <a:avLst/>
          </a:prstGeom>
        </p:spPr>
        <p:txBody>
          <a:bodyPr lIns="68461" tIns="34231" rIns="68461" bIns="34231"/>
          <a:lstStyle>
            <a:lvl1pPr>
              <a:defRPr sz="1500"/>
            </a:lvl1pPr>
            <a:lvl2pPr>
              <a:defRPr sz="13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6" name="Rectangle 17"/>
          <p:cNvSpPr>
            <a:spLocks noChangeArrowheads="1"/>
          </p:cNvSpPr>
          <p:nvPr/>
        </p:nvSpPr>
        <p:spPr bwMode="auto">
          <a:xfrm>
            <a:off x="623751" y="3362553"/>
            <a:ext cx="2011182" cy="992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461" tIns="34231" rIns="68461" bIns="34231">
            <a:spAutoFit/>
          </a:bodyPr>
          <a:lstStyle>
            <a:lvl1pPr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9pPr>
          </a:lstStyle>
          <a:p>
            <a:pPr algn="ctr" eaLnBrk="1" hangingPunct="1">
              <a:lnSpc>
                <a:spcPts val="1235"/>
              </a:lnSpc>
              <a:spcAft>
                <a:spcPts val="1123"/>
              </a:spcAft>
            </a:pPr>
            <a:r>
              <a:rPr lang="en-US" altLang="ru-RU" sz="900">
                <a:solidFill>
                  <a:schemeClr val="bg1"/>
                </a:solidFill>
              </a:rPr>
              <a:t>Lorem ipsum dolor sit amet, consectetur adipiscing elit. Nam viverra euismod odio, gravida pellentesque urna varius vitae. Sed dui lorem, adipiscing in adipiscing et, interdum nec metus. </a:t>
            </a:r>
          </a:p>
        </p:txBody>
      </p:sp>
      <p:sp>
        <p:nvSpPr>
          <p:cNvPr id="17" name="Shape 2784"/>
          <p:cNvSpPr/>
          <p:nvPr/>
        </p:nvSpPr>
        <p:spPr>
          <a:xfrm>
            <a:off x="1434864" y="2950738"/>
            <a:ext cx="369982" cy="3437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353" y="11229"/>
                </a:moveTo>
                <a:lnTo>
                  <a:pt x="20356" y="11234"/>
                </a:lnTo>
                <a:lnTo>
                  <a:pt x="11029" y="16143"/>
                </a:lnTo>
                <a:lnTo>
                  <a:pt x="11026" y="16138"/>
                </a:lnTo>
                <a:cubicBezTo>
                  <a:pt x="10957" y="16174"/>
                  <a:pt x="10883" y="16200"/>
                  <a:pt x="10800" y="16200"/>
                </a:cubicBezTo>
                <a:cubicBezTo>
                  <a:pt x="10717" y="16200"/>
                  <a:pt x="10643" y="16174"/>
                  <a:pt x="10574" y="16138"/>
                </a:cubicBezTo>
                <a:lnTo>
                  <a:pt x="10571" y="16143"/>
                </a:lnTo>
                <a:lnTo>
                  <a:pt x="1244" y="11234"/>
                </a:lnTo>
                <a:lnTo>
                  <a:pt x="1247" y="11229"/>
                </a:lnTo>
                <a:cubicBezTo>
                  <a:pt x="1091" y="11147"/>
                  <a:pt x="982" y="10988"/>
                  <a:pt x="982" y="10800"/>
                </a:cubicBezTo>
                <a:cubicBezTo>
                  <a:pt x="982" y="10612"/>
                  <a:pt x="1091" y="10453"/>
                  <a:pt x="1247" y="10371"/>
                </a:cubicBezTo>
                <a:lnTo>
                  <a:pt x="1244" y="10366"/>
                </a:lnTo>
                <a:lnTo>
                  <a:pt x="3562" y="9146"/>
                </a:lnTo>
                <a:lnTo>
                  <a:pt x="10113" y="12594"/>
                </a:lnTo>
                <a:lnTo>
                  <a:pt x="10117" y="12588"/>
                </a:lnTo>
                <a:cubicBezTo>
                  <a:pt x="10322" y="12697"/>
                  <a:pt x="10552" y="12764"/>
                  <a:pt x="10800" y="12764"/>
                </a:cubicBezTo>
                <a:cubicBezTo>
                  <a:pt x="11048" y="12764"/>
                  <a:pt x="11278" y="12697"/>
                  <a:pt x="11483" y="12588"/>
                </a:cubicBezTo>
                <a:lnTo>
                  <a:pt x="11486" y="12594"/>
                </a:lnTo>
                <a:lnTo>
                  <a:pt x="18038" y="9146"/>
                </a:lnTo>
                <a:lnTo>
                  <a:pt x="20356" y="10366"/>
                </a:lnTo>
                <a:lnTo>
                  <a:pt x="20353" y="10371"/>
                </a:lnTo>
                <a:cubicBezTo>
                  <a:pt x="20509" y="10453"/>
                  <a:pt x="20618" y="10612"/>
                  <a:pt x="20618" y="10800"/>
                </a:cubicBezTo>
                <a:cubicBezTo>
                  <a:pt x="20618" y="10988"/>
                  <a:pt x="20509" y="11147"/>
                  <a:pt x="20353" y="11229"/>
                </a:cubicBezTo>
                <a:moveTo>
                  <a:pt x="20356" y="14784"/>
                </a:moveTo>
                <a:lnTo>
                  <a:pt x="20353" y="14790"/>
                </a:lnTo>
                <a:cubicBezTo>
                  <a:pt x="20509" y="14872"/>
                  <a:pt x="20618" y="15030"/>
                  <a:pt x="20618" y="15218"/>
                </a:cubicBezTo>
                <a:cubicBezTo>
                  <a:pt x="20618" y="15407"/>
                  <a:pt x="20509" y="15565"/>
                  <a:pt x="20353" y="15647"/>
                </a:cubicBezTo>
                <a:lnTo>
                  <a:pt x="20356" y="15653"/>
                </a:lnTo>
                <a:lnTo>
                  <a:pt x="11029" y="20562"/>
                </a:lnTo>
                <a:lnTo>
                  <a:pt x="11026" y="20556"/>
                </a:lnTo>
                <a:cubicBezTo>
                  <a:pt x="10957" y="20592"/>
                  <a:pt x="10883" y="20618"/>
                  <a:pt x="10800" y="20618"/>
                </a:cubicBezTo>
                <a:cubicBezTo>
                  <a:pt x="10717" y="20618"/>
                  <a:pt x="10643" y="20592"/>
                  <a:pt x="10574" y="20556"/>
                </a:cubicBezTo>
                <a:lnTo>
                  <a:pt x="10571" y="20562"/>
                </a:lnTo>
                <a:lnTo>
                  <a:pt x="1244" y="15653"/>
                </a:lnTo>
                <a:lnTo>
                  <a:pt x="1247" y="15647"/>
                </a:lnTo>
                <a:cubicBezTo>
                  <a:pt x="1091" y="15565"/>
                  <a:pt x="982" y="15407"/>
                  <a:pt x="982" y="15218"/>
                </a:cubicBezTo>
                <a:cubicBezTo>
                  <a:pt x="982" y="15030"/>
                  <a:pt x="1091" y="14872"/>
                  <a:pt x="1247" y="14790"/>
                </a:cubicBezTo>
                <a:lnTo>
                  <a:pt x="1244" y="14784"/>
                </a:lnTo>
                <a:lnTo>
                  <a:pt x="3562" y="13564"/>
                </a:lnTo>
                <a:lnTo>
                  <a:pt x="10113" y="17012"/>
                </a:lnTo>
                <a:lnTo>
                  <a:pt x="10117" y="17006"/>
                </a:lnTo>
                <a:cubicBezTo>
                  <a:pt x="10322" y="17115"/>
                  <a:pt x="10552" y="17182"/>
                  <a:pt x="10800" y="17182"/>
                </a:cubicBezTo>
                <a:cubicBezTo>
                  <a:pt x="11048" y="17182"/>
                  <a:pt x="11278" y="17115"/>
                  <a:pt x="11483" y="17006"/>
                </a:cubicBezTo>
                <a:lnTo>
                  <a:pt x="11486" y="17012"/>
                </a:lnTo>
                <a:lnTo>
                  <a:pt x="18038" y="13564"/>
                </a:lnTo>
                <a:cubicBezTo>
                  <a:pt x="18038" y="13564"/>
                  <a:pt x="20356" y="14784"/>
                  <a:pt x="20356" y="14784"/>
                </a:cubicBezTo>
                <a:close/>
                <a:moveTo>
                  <a:pt x="1244" y="6816"/>
                </a:moveTo>
                <a:lnTo>
                  <a:pt x="1247" y="6811"/>
                </a:lnTo>
                <a:cubicBezTo>
                  <a:pt x="1091" y="6728"/>
                  <a:pt x="982" y="6570"/>
                  <a:pt x="982" y="6382"/>
                </a:cubicBezTo>
                <a:cubicBezTo>
                  <a:pt x="982" y="6194"/>
                  <a:pt x="1091" y="6035"/>
                  <a:pt x="1247" y="5953"/>
                </a:cubicBezTo>
                <a:lnTo>
                  <a:pt x="1244" y="5947"/>
                </a:lnTo>
                <a:lnTo>
                  <a:pt x="10571" y="1038"/>
                </a:lnTo>
                <a:lnTo>
                  <a:pt x="10574" y="1044"/>
                </a:lnTo>
                <a:cubicBezTo>
                  <a:pt x="10643" y="1008"/>
                  <a:pt x="10717" y="982"/>
                  <a:pt x="10800" y="982"/>
                </a:cubicBezTo>
                <a:cubicBezTo>
                  <a:pt x="10883" y="982"/>
                  <a:pt x="10957" y="1008"/>
                  <a:pt x="11026" y="1044"/>
                </a:cubicBezTo>
                <a:lnTo>
                  <a:pt x="11029" y="1038"/>
                </a:lnTo>
                <a:lnTo>
                  <a:pt x="20356" y="5947"/>
                </a:lnTo>
                <a:lnTo>
                  <a:pt x="20353" y="5953"/>
                </a:lnTo>
                <a:cubicBezTo>
                  <a:pt x="20509" y="6035"/>
                  <a:pt x="20618" y="6194"/>
                  <a:pt x="20618" y="6382"/>
                </a:cubicBezTo>
                <a:cubicBezTo>
                  <a:pt x="20618" y="6570"/>
                  <a:pt x="20509" y="6728"/>
                  <a:pt x="20353" y="6811"/>
                </a:cubicBezTo>
                <a:lnTo>
                  <a:pt x="20356" y="6816"/>
                </a:lnTo>
                <a:lnTo>
                  <a:pt x="11029" y="11725"/>
                </a:lnTo>
                <a:lnTo>
                  <a:pt x="11026" y="11720"/>
                </a:lnTo>
                <a:cubicBezTo>
                  <a:pt x="10957" y="11756"/>
                  <a:pt x="10883" y="11782"/>
                  <a:pt x="10800" y="11782"/>
                </a:cubicBezTo>
                <a:cubicBezTo>
                  <a:pt x="10717" y="11782"/>
                  <a:pt x="10643" y="11756"/>
                  <a:pt x="10574" y="11720"/>
                </a:cubicBezTo>
                <a:lnTo>
                  <a:pt x="10571" y="11725"/>
                </a:lnTo>
                <a:cubicBezTo>
                  <a:pt x="10571" y="11725"/>
                  <a:pt x="1244" y="6816"/>
                  <a:pt x="1244" y="6816"/>
                </a:cubicBezTo>
                <a:close/>
                <a:moveTo>
                  <a:pt x="21600" y="10800"/>
                </a:moveTo>
                <a:cubicBezTo>
                  <a:pt x="21600" y="10234"/>
                  <a:pt x="21278" y="9749"/>
                  <a:pt x="20810" y="9503"/>
                </a:cubicBezTo>
                <a:lnTo>
                  <a:pt x="20813" y="9497"/>
                </a:lnTo>
                <a:lnTo>
                  <a:pt x="19092" y="8591"/>
                </a:lnTo>
                <a:lnTo>
                  <a:pt x="20813" y="7685"/>
                </a:lnTo>
                <a:lnTo>
                  <a:pt x="20810" y="7679"/>
                </a:lnTo>
                <a:cubicBezTo>
                  <a:pt x="21278" y="7433"/>
                  <a:pt x="21600" y="6948"/>
                  <a:pt x="21600" y="6382"/>
                </a:cubicBezTo>
                <a:cubicBezTo>
                  <a:pt x="21600" y="5816"/>
                  <a:pt x="21278" y="5331"/>
                  <a:pt x="20810" y="5085"/>
                </a:cubicBezTo>
                <a:lnTo>
                  <a:pt x="20813" y="5079"/>
                </a:lnTo>
                <a:lnTo>
                  <a:pt x="11486" y="170"/>
                </a:lnTo>
                <a:lnTo>
                  <a:pt x="11483" y="175"/>
                </a:lnTo>
                <a:cubicBezTo>
                  <a:pt x="11278" y="67"/>
                  <a:pt x="11048" y="0"/>
                  <a:pt x="10800" y="0"/>
                </a:cubicBezTo>
                <a:cubicBezTo>
                  <a:pt x="10552" y="0"/>
                  <a:pt x="10322" y="67"/>
                  <a:pt x="10117" y="175"/>
                </a:cubicBezTo>
                <a:lnTo>
                  <a:pt x="10113" y="170"/>
                </a:lnTo>
                <a:lnTo>
                  <a:pt x="786" y="5079"/>
                </a:lnTo>
                <a:lnTo>
                  <a:pt x="790" y="5085"/>
                </a:lnTo>
                <a:cubicBezTo>
                  <a:pt x="322" y="5331"/>
                  <a:pt x="0" y="5816"/>
                  <a:pt x="0" y="6382"/>
                </a:cubicBezTo>
                <a:cubicBezTo>
                  <a:pt x="0" y="6948"/>
                  <a:pt x="322" y="7433"/>
                  <a:pt x="790" y="7679"/>
                </a:cubicBezTo>
                <a:lnTo>
                  <a:pt x="786" y="7685"/>
                </a:lnTo>
                <a:lnTo>
                  <a:pt x="2508" y="8591"/>
                </a:lnTo>
                <a:lnTo>
                  <a:pt x="786" y="9497"/>
                </a:lnTo>
                <a:lnTo>
                  <a:pt x="790" y="9503"/>
                </a:lnTo>
                <a:cubicBezTo>
                  <a:pt x="322" y="9749"/>
                  <a:pt x="0" y="10234"/>
                  <a:pt x="0" y="10800"/>
                </a:cubicBezTo>
                <a:cubicBezTo>
                  <a:pt x="0" y="11366"/>
                  <a:pt x="322" y="11851"/>
                  <a:pt x="790" y="12097"/>
                </a:cubicBezTo>
                <a:lnTo>
                  <a:pt x="786" y="12103"/>
                </a:lnTo>
                <a:lnTo>
                  <a:pt x="2508" y="13009"/>
                </a:lnTo>
                <a:lnTo>
                  <a:pt x="786" y="13915"/>
                </a:lnTo>
                <a:lnTo>
                  <a:pt x="790" y="13921"/>
                </a:lnTo>
                <a:cubicBezTo>
                  <a:pt x="322" y="14167"/>
                  <a:pt x="0" y="14652"/>
                  <a:pt x="0" y="15218"/>
                </a:cubicBezTo>
                <a:cubicBezTo>
                  <a:pt x="0" y="15784"/>
                  <a:pt x="322" y="16269"/>
                  <a:pt x="790" y="16515"/>
                </a:cubicBezTo>
                <a:lnTo>
                  <a:pt x="786" y="16521"/>
                </a:lnTo>
                <a:lnTo>
                  <a:pt x="10113" y="21430"/>
                </a:lnTo>
                <a:lnTo>
                  <a:pt x="10117" y="21425"/>
                </a:lnTo>
                <a:cubicBezTo>
                  <a:pt x="10322" y="21533"/>
                  <a:pt x="10552" y="21600"/>
                  <a:pt x="10800" y="21600"/>
                </a:cubicBezTo>
                <a:cubicBezTo>
                  <a:pt x="11048" y="21600"/>
                  <a:pt x="11278" y="21533"/>
                  <a:pt x="11483" y="21425"/>
                </a:cubicBezTo>
                <a:lnTo>
                  <a:pt x="11486" y="21430"/>
                </a:lnTo>
                <a:lnTo>
                  <a:pt x="20813" y="16521"/>
                </a:lnTo>
                <a:lnTo>
                  <a:pt x="20810" y="16515"/>
                </a:lnTo>
                <a:cubicBezTo>
                  <a:pt x="21278" y="16269"/>
                  <a:pt x="21600" y="15784"/>
                  <a:pt x="21600" y="15218"/>
                </a:cubicBezTo>
                <a:cubicBezTo>
                  <a:pt x="21600" y="14652"/>
                  <a:pt x="21278" y="14167"/>
                  <a:pt x="20810" y="13921"/>
                </a:cubicBezTo>
                <a:lnTo>
                  <a:pt x="20813" y="13915"/>
                </a:lnTo>
                <a:lnTo>
                  <a:pt x="19092" y="13009"/>
                </a:lnTo>
                <a:lnTo>
                  <a:pt x="20813" y="12103"/>
                </a:lnTo>
                <a:lnTo>
                  <a:pt x="20810" y="12097"/>
                </a:lnTo>
                <a:cubicBezTo>
                  <a:pt x="21278" y="11851"/>
                  <a:pt x="21600" y="11366"/>
                  <a:pt x="21600" y="1080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0694" tIns="10694" rIns="10694" bIns="10694" anchor="ctr"/>
          <a:lstStyle/>
          <a:p>
            <a:pPr defTabSz="128328" eaLnBrk="1" fontAlgn="auto" hangingPunct="1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80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8" name="Объект 25"/>
          <p:cNvSpPr>
            <a:spLocks noGrp="1"/>
          </p:cNvSpPr>
          <p:nvPr>
            <p:ph sz="quarter" idx="12"/>
          </p:nvPr>
        </p:nvSpPr>
        <p:spPr>
          <a:xfrm>
            <a:off x="6131878" y="1499243"/>
            <a:ext cx="2647791" cy="2967543"/>
          </a:xfrm>
          <a:prstGeom prst="rect">
            <a:avLst/>
          </a:prstGeom>
        </p:spPr>
        <p:txBody>
          <a:bodyPr lIns="68461" tIns="34231" rIns="68461" bIns="34231"/>
          <a:lstStyle>
            <a:lvl1pPr>
              <a:defRPr sz="1500"/>
            </a:lvl1pPr>
            <a:lvl2pPr>
              <a:defRPr sz="13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3" hasCustomPrompt="1"/>
          </p:nvPr>
        </p:nvSpPr>
        <p:spPr>
          <a:xfrm>
            <a:off x="375911" y="352131"/>
            <a:ext cx="3442488" cy="433300"/>
          </a:xfrm>
          <a:prstGeom prst="rect">
            <a:avLst/>
          </a:prstGeom>
        </p:spPr>
        <p:txBody>
          <a:bodyPr lIns="68461" tIns="34231" rIns="68461" bIns="34231"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Текст в две колонки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4" hasCustomPrompt="1"/>
          </p:nvPr>
        </p:nvSpPr>
        <p:spPr>
          <a:xfrm>
            <a:off x="375911" y="839147"/>
            <a:ext cx="3442488" cy="270961"/>
          </a:xfrm>
          <a:prstGeom prst="rect">
            <a:avLst/>
          </a:prstGeom>
        </p:spPr>
        <p:txBody>
          <a:bodyPr lIns="68461" tIns="34231" rIns="68461" bIns="34231"/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С фотоизображением 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Текст 21"/>
          <p:cNvSpPr>
            <a:spLocks noGrp="1"/>
          </p:cNvSpPr>
          <p:nvPr>
            <p:ph type="body" sz="quarter" idx="14"/>
          </p:nvPr>
        </p:nvSpPr>
        <p:spPr>
          <a:xfrm>
            <a:off x="6567173" y="3462821"/>
            <a:ext cx="1667289" cy="892861"/>
          </a:xfrm>
          <a:prstGeom prst="rect">
            <a:avLst/>
          </a:prstGeom>
        </p:spPr>
        <p:txBody>
          <a:bodyPr lIns="68461" tIns="34231" rIns="68461" bIns="34231"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Текст 21"/>
          <p:cNvSpPr>
            <a:spLocks noGrp="1"/>
          </p:cNvSpPr>
          <p:nvPr>
            <p:ph type="body" sz="quarter" idx="15"/>
          </p:nvPr>
        </p:nvSpPr>
        <p:spPr>
          <a:xfrm>
            <a:off x="841352" y="3467424"/>
            <a:ext cx="1667289" cy="892861"/>
          </a:xfrm>
          <a:prstGeom prst="rect">
            <a:avLst/>
          </a:prstGeom>
        </p:spPr>
        <p:txBody>
          <a:bodyPr lIns="68461" tIns="34231" rIns="68461" bIns="34231"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8" name="Рисунок 2"/>
          <p:cNvSpPr>
            <a:spLocks noGrp="1"/>
          </p:cNvSpPr>
          <p:nvPr>
            <p:ph type="pic" sz="quarter" idx="13"/>
          </p:nvPr>
        </p:nvSpPr>
        <p:spPr>
          <a:xfrm>
            <a:off x="6713238" y="1795272"/>
            <a:ext cx="1374386" cy="1521922"/>
          </a:xfrm>
          <a:prstGeom prst="rect">
            <a:avLst/>
          </a:prstGeom>
        </p:spPr>
        <p:txBody>
          <a:bodyPr lIns="68461" tIns="34231" rIns="68461" bIns="34231"/>
          <a:lstStyle>
            <a:lvl1pPr>
              <a:defRPr sz="1200"/>
            </a:lvl1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17" name="Рисунок 2"/>
          <p:cNvSpPr>
            <a:spLocks noGrp="1"/>
          </p:cNvSpPr>
          <p:nvPr>
            <p:ph type="pic" sz="quarter" idx="12"/>
          </p:nvPr>
        </p:nvSpPr>
        <p:spPr>
          <a:xfrm>
            <a:off x="4802390" y="1779301"/>
            <a:ext cx="1374386" cy="1521922"/>
          </a:xfrm>
          <a:prstGeom prst="rect">
            <a:avLst/>
          </a:prstGeom>
        </p:spPr>
        <p:txBody>
          <a:bodyPr lIns="68461" tIns="34231" rIns="68461" bIns="34231"/>
          <a:lstStyle>
            <a:lvl1pPr>
              <a:defRPr sz="1200"/>
            </a:lvl1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16" name="Рисунок 2"/>
          <p:cNvSpPr>
            <a:spLocks noGrp="1"/>
          </p:cNvSpPr>
          <p:nvPr>
            <p:ph type="pic" sz="quarter" idx="11"/>
          </p:nvPr>
        </p:nvSpPr>
        <p:spPr>
          <a:xfrm>
            <a:off x="2908619" y="1795272"/>
            <a:ext cx="1374386" cy="1521922"/>
          </a:xfrm>
          <a:prstGeom prst="rect">
            <a:avLst/>
          </a:prstGeom>
        </p:spPr>
        <p:txBody>
          <a:bodyPr lIns="68461" tIns="34231" rIns="68461" bIns="34231"/>
          <a:lstStyle>
            <a:lvl1pPr>
              <a:defRPr sz="1200"/>
            </a:lvl1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sz="quarter" idx="10"/>
          </p:nvPr>
        </p:nvSpPr>
        <p:spPr>
          <a:xfrm>
            <a:off x="1006777" y="1800046"/>
            <a:ext cx="1374386" cy="1521922"/>
          </a:xfrm>
          <a:prstGeom prst="rect">
            <a:avLst/>
          </a:prstGeom>
        </p:spPr>
        <p:txBody>
          <a:bodyPr lIns="68461" tIns="34231" rIns="68461" bIns="34231"/>
          <a:lstStyle>
            <a:lvl1pPr>
              <a:defRPr sz="1200"/>
            </a:lvl1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24" name="Текст 21"/>
          <p:cNvSpPr>
            <a:spLocks noGrp="1"/>
          </p:cNvSpPr>
          <p:nvPr>
            <p:ph type="body" sz="quarter" idx="16"/>
          </p:nvPr>
        </p:nvSpPr>
        <p:spPr>
          <a:xfrm>
            <a:off x="2743178" y="3462821"/>
            <a:ext cx="1667289" cy="892861"/>
          </a:xfrm>
          <a:prstGeom prst="rect">
            <a:avLst/>
          </a:prstGeom>
        </p:spPr>
        <p:txBody>
          <a:bodyPr lIns="68461" tIns="34231" rIns="68461" bIns="34231"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Текст 21"/>
          <p:cNvSpPr>
            <a:spLocks noGrp="1"/>
          </p:cNvSpPr>
          <p:nvPr>
            <p:ph type="body" sz="quarter" idx="17"/>
          </p:nvPr>
        </p:nvSpPr>
        <p:spPr>
          <a:xfrm>
            <a:off x="4666275" y="3462821"/>
            <a:ext cx="1667289" cy="892861"/>
          </a:xfrm>
          <a:prstGeom prst="rect">
            <a:avLst/>
          </a:prstGeom>
        </p:spPr>
        <p:txBody>
          <a:bodyPr lIns="68461" tIns="34231" rIns="68461" bIns="34231"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Текст 3"/>
          <p:cNvSpPr>
            <a:spLocks noGrp="1"/>
          </p:cNvSpPr>
          <p:nvPr>
            <p:ph type="body" sz="quarter" idx="18" hasCustomPrompt="1"/>
          </p:nvPr>
        </p:nvSpPr>
        <p:spPr>
          <a:xfrm>
            <a:off x="376467" y="839147"/>
            <a:ext cx="2582756" cy="216053"/>
          </a:xfrm>
          <a:prstGeom prst="rect">
            <a:avLst/>
          </a:prstGeom>
          <a:solidFill>
            <a:schemeClr val="bg1"/>
          </a:solidFill>
        </p:spPr>
        <p:txBody>
          <a:bodyPr lIns="68461" tIns="34231" rIns="68461" bIns="34231"/>
          <a:lstStyle>
            <a:lvl1pPr marL="0" indent="0">
              <a:buNone/>
              <a:defRPr sz="1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С подписями</a:t>
            </a:r>
          </a:p>
        </p:txBody>
      </p:sp>
      <p:sp>
        <p:nvSpPr>
          <p:cNvPr id="27" name="Текст 5"/>
          <p:cNvSpPr>
            <a:spLocks noGrp="1"/>
          </p:cNvSpPr>
          <p:nvPr>
            <p:ph type="body" sz="quarter" idx="19" hasCustomPrompt="1"/>
          </p:nvPr>
        </p:nvSpPr>
        <p:spPr>
          <a:xfrm>
            <a:off x="375911" y="352132"/>
            <a:ext cx="3119940" cy="378391"/>
          </a:xfrm>
          <a:prstGeom prst="rect">
            <a:avLst/>
          </a:prstGeom>
        </p:spPr>
        <p:txBody>
          <a:bodyPr lIns="68461" tIns="34231" rIns="68461" bIns="34231"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Фотоизображения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2550"/>
          <p:cNvSpPr/>
          <p:nvPr/>
        </p:nvSpPr>
        <p:spPr>
          <a:xfrm>
            <a:off x="4551248" y="1802433"/>
            <a:ext cx="272743" cy="2387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109" y="7364"/>
                </a:moveTo>
                <a:cubicBezTo>
                  <a:pt x="20838" y="7364"/>
                  <a:pt x="20618" y="7584"/>
                  <a:pt x="20618" y="7855"/>
                </a:cubicBezTo>
                <a:lnTo>
                  <a:pt x="20618" y="18655"/>
                </a:lnTo>
                <a:cubicBezTo>
                  <a:pt x="20618" y="19739"/>
                  <a:pt x="19739" y="20618"/>
                  <a:pt x="18655" y="20618"/>
                </a:cubicBezTo>
                <a:lnTo>
                  <a:pt x="2945" y="20618"/>
                </a:lnTo>
                <a:cubicBezTo>
                  <a:pt x="1861" y="20618"/>
                  <a:pt x="982" y="19739"/>
                  <a:pt x="982" y="18655"/>
                </a:cubicBezTo>
                <a:lnTo>
                  <a:pt x="982" y="2945"/>
                </a:lnTo>
                <a:cubicBezTo>
                  <a:pt x="982" y="1861"/>
                  <a:pt x="1861" y="982"/>
                  <a:pt x="2945" y="982"/>
                </a:cubicBezTo>
                <a:lnTo>
                  <a:pt x="13745" y="982"/>
                </a:lnTo>
                <a:cubicBezTo>
                  <a:pt x="14017" y="982"/>
                  <a:pt x="14236" y="762"/>
                  <a:pt x="14236" y="491"/>
                </a:cubicBezTo>
                <a:cubicBezTo>
                  <a:pt x="14236" y="220"/>
                  <a:pt x="14017" y="0"/>
                  <a:pt x="13745" y="0"/>
                </a:cubicBezTo>
                <a:lnTo>
                  <a:pt x="2945" y="0"/>
                </a:lnTo>
                <a:cubicBezTo>
                  <a:pt x="1318" y="0"/>
                  <a:pt x="0" y="1319"/>
                  <a:pt x="0" y="2945"/>
                </a:cubicBezTo>
                <a:lnTo>
                  <a:pt x="0" y="18655"/>
                </a:lnTo>
                <a:cubicBezTo>
                  <a:pt x="0" y="20282"/>
                  <a:pt x="1318" y="21600"/>
                  <a:pt x="2945" y="21600"/>
                </a:cubicBezTo>
                <a:lnTo>
                  <a:pt x="18655" y="21600"/>
                </a:lnTo>
                <a:cubicBezTo>
                  <a:pt x="20282" y="21600"/>
                  <a:pt x="21600" y="20282"/>
                  <a:pt x="21600" y="18655"/>
                </a:cubicBezTo>
                <a:lnTo>
                  <a:pt x="21600" y="7855"/>
                </a:lnTo>
                <a:cubicBezTo>
                  <a:pt x="21600" y="7584"/>
                  <a:pt x="21380" y="7364"/>
                  <a:pt x="21109" y="7364"/>
                </a:cubicBezTo>
                <a:moveTo>
                  <a:pt x="7006" y="12764"/>
                </a:moveTo>
                <a:lnTo>
                  <a:pt x="8836" y="12764"/>
                </a:lnTo>
                <a:lnTo>
                  <a:pt x="8836" y="14594"/>
                </a:lnTo>
                <a:lnTo>
                  <a:pt x="6627" y="14973"/>
                </a:lnTo>
                <a:cubicBezTo>
                  <a:pt x="6627" y="14973"/>
                  <a:pt x="7006" y="12764"/>
                  <a:pt x="7006" y="12764"/>
                </a:cubicBezTo>
                <a:close/>
                <a:moveTo>
                  <a:pt x="16775" y="2742"/>
                </a:moveTo>
                <a:lnTo>
                  <a:pt x="18858" y="4825"/>
                </a:lnTo>
                <a:lnTo>
                  <a:pt x="9818" y="13865"/>
                </a:lnTo>
                <a:lnTo>
                  <a:pt x="9818" y="11782"/>
                </a:lnTo>
                <a:lnTo>
                  <a:pt x="7736" y="11782"/>
                </a:lnTo>
                <a:cubicBezTo>
                  <a:pt x="7736" y="11782"/>
                  <a:pt x="16775" y="2742"/>
                  <a:pt x="16775" y="2742"/>
                </a:cubicBezTo>
                <a:close/>
                <a:moveTo>
                  <a:pt x="18104" y="1414"/>
                </a:moveTo>
                <a:cubicBezTo>
                  <a:pt x="18371" y="1147"/>
                  <a:pt x="18739" y="982"/>
                  <a:pt x="19145" y="982"/>
                </a:cubicBezTo>
                <a:cubicBezTo>
                  <a:pt x="19959" y="982"/>
                  <a:pt x="20618" y="1642"/>
                  <a:pt x="20618" y="2455"/>
                </a:cubicBezTo>
                <a:cubicBezTo>
                  <a:pt x="20618" y="2861"/>
                  <a:pt x="20453" y="3230"/>
                  <a:pt x="20187" y="3496"/>
                </a:cubicBezTo>
                <a:lnTo>
                  <a:pt x="19552" y="4131"/>
                </a:lnTo>
                <a:lnTo>
                  <a:pt x="17469" y="2048"/>
                </a:lnTo>
                <a:cubicBezTo>
                  <a:pt x="17469" y="2048"/>
                  <a:pt x="18104" y="1414"/>
                  <a:pt x="18104" y="1414"/>
                </a:cubicBezTo>
                <a:close/>
                <a:moveTo>
                  <a:pt x="5400" y="16200"/>
                </a:moveTo>
                <a:lnTo>
                  <a:pt x="9590" y="15481"/>
                </a:lnTo>
                <a:lnTo>
                  <a:pt x="20881" y="4190"/>
                </a:lnTo>
                <a:cubicBezTo>
                  <a:pt x="21325" y="3746"/>
                  <a:pt x="21600" y="3133"/>
                  <a:pt x="21600" y="2455"/>
                </a:cubicBezTo>
                <a:cubicBezTo>
                  <a:pt x="21600" y="1099"/>
                  <a:pt x="20501" y="0"/>
                  <a:pt x="19145" y="0"/>
                </a:cubicBezTo>
                <a:cubicBezTo>
                  <a:pt x="18468" y="0"/>
                  <a:pt x="17854" y="275"/>
                  <a:pt x="17410" y="719"/>
                </a:cubicBezTo>
                <a:lnTo>
                  <a:pt x="6119" y="12010"/>
                </a:lnTo>
                <a:cubicBezTo>
                  <a:pt x="6119" y="12010"/>
                  <a:pt x="5400" y="16200"/>
                  <a:pt x="5400" y="1620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10694" tIns="10694" rIns="10694" bIns="10694" anchor="ctr"/>
          <a:lstStyle/>
          <a:p>
            <a:pPr defTabSz="128328" eaLnBrk="1" fontAlgn="auto" hangingPunct="1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80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5" name="Shape 2550"/>
          <p:cNvSpPr/>
          <p:nvPr/>
        </p:nvSpPr>
        <p:spPr>
          <a:xfrm>
            <a:off x="4551248" y="2657097"/>
            <a:ext cx="272743" cy="2387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109" y="7364"/>
                </a:moveTo>
                <a:cubicBezTo>
                  <a:pt x="20838" y="7364"/>
                  <a:pt x="20618" y="7584"/>
                  <a:pt x="20618" y="7855"/>
                </a:cubicBezTo>
                <a:lnTo>
                  <a:pt x="20618" y="18655"/>
                </a:lnTo>
                <a:cubicBezTo>
                  <a:pt x="20618" y="19739"/>
                  <a:pt x="19739" y="20618"/>
                  <a:pt x="18655" y="20618"/>
                </a:cubicBezTo>
                <a:lnTo>
                  <a:pt x="2945" y="20618"/>
                </a:lnTo>
                <a:cubicBezTo>
                  <a:pt x="1861" y="20618"/>
                  <a:pt x="982" y="19739"/>
                  <a:pt x="982" y="18655"/>
                </a:cubicBezTo>
                <a:lnTo>
                  <a:pt x="982" y="2945"/>
                </a:lnTo>
                <a:cubicBezTo>
                  <a:pt x="982" y="1861"/>
                  <a:pt x="1861" y="982"/>
                  <a:pt x="2945" y="982"/>
                </a:cubicBezTo>
                <a:lnTo>
                  <a:pt x="13745" y="982"/>
                </a:lnTo>
                <a:cubicBezTo>
                  <a:pt x="14017" y="982"/>
                  <a:pt x="14236" y="762"/>
                  <a:pt x="14236" y="491"/>
                </a:cubicBezTo>
                <a:cubicBezTo>
                  <a:pt x="14236" y="220"/>
                  <a:pt x="14017" y="0"/>
                  <a:pt x="13745" y="0"/>
                </a:cubicBezTo>
                <a:lnTo>
                  <a:pt x="2945" y="0"/>
                </a:lnTo>
                <a:cubicBezTo>
                  <a:pt x="1318" y="0"/>
                  <a:pt x="0" y="1319"/>
                  <a:pt x="0" y="2945"/>
                </a:cubicBezTo>
                <a:lnTo>
                  <a:pt x="0" y="18655"/>
                </a:lnTo>
                <a:cubicBezTo>
                  <a:pt x="0" y="20282"/>
                  <a:pt x="1318" y="21600"/>
                  <a:pt x="2945" y="21600"/>
                </a:cubicBezTo>
                <a:lnTo>
                  <a:pt x="18655" y="21600"/>
                </a:lnTo>
                <a:cubicBezTo>
                  <a:pt x="20282" y="21600"/>
                  <a:pt x="21600" y="20282"/>
                  <a:pt x="21600" y="18655"/>
                </a:cubicBezTo>
                <a:lnTo>
                  <a:pt x="21600" y="7855"/>
                </a:lnTo>
                <a:cubicBezTo>
                  <a:pt x="21600" y="7584"/>
                  <a:pt x="21380" y="7364"/>
                  <a:pt x="21109" y="7364"/>
                </a:cubicBezTo>
                <a:moveTo>
                  <a:pt x="7006" y="12764"/>
                </a:moveTo>
                <a:lnTo>
                  <a:pt x="8836" y="12764"/>
                </a:lnTo>
                <a:lnTo>
                  <a:pt x="8836" y="14594"/>
                </a:lnTo>
                <a:lnTo>
                  <a:pt x="6627" y="14973"/>
                </a:lnTo>
                <a:cubicBezTo>
                  <a:pt x="6627" y="14973"/>
                  <a:pt x="7006" y="12764"/>
                  <a:pt x="7006" y="12764"/>
                </a:cubicBezTo>
                <a:close/>
                <a:moveTo>
                  <a:pt x="16775" y="2742"/>
                </a:moveTo>
                <a:lnTo>
                  <a:pt x="18858" y="4825"/>
                </a:lnTo>
                <a:lnTo>
                  <a:pt x="9818" y="13865"/>
                </a:lnTo>
                <a:lnTo>
                  <a:pt x="9818" y="11782"/>
                </a:lnTo>
                <a:lnTo>
                  <a:pt x="7736" y="11782"/>
                </a:lnTo>
                <a:cubicBezTo>
                  <a:pt x="7736" y="11782"/>
                  <a:pt x="16775" y="2742"/>
                  <a:pt x="16775" y="2742"/>
                </a:cubicBezTo>
                <a:close/>
                <a:moveTo>
                  <a:pt x="18104" y="1414"/>
                </a:moveTo>
                <a:cubicBezTo>
                  <a:pt x="18371" y="1147"/>
                  <a:pt x="18739" y="982"/>
                  <a:pt x="19145" y="982"/>
                </a:cubicBezTo>
                <a:cubicBezTo>
                  <a:pt x="19959" y="982"/>
                  <a:pt x="20618" y="1642"/>
                  <a:pt x="20618" y="2455"/>
                </a:cubicBezTo>
                <a:cubicBezTo>
                  <a:pt x="20618" y="2861"/>
                  <a:pt x="20453" y="3230"/>
                  <a:pt x="20187" y="3496"/>
                </a:cubicBezTo>
                <a:lnTo>
                  <a:pt x="19552" y="4131"/>
                </a:lnTo>
                <a:lnTo>
                  <a:pt x="17469" y="2048"/>
                </a:lnTo>
                <a:cubicBezTo>
                  <a:pt x="17469" y="2048"/>
                  <a:pt x="18104" y="1414"/>
                  <a:pt x="18104" y="1414"/>
                </a:cubicBezTo>
                <a:close/>
                <a:moveTo>
                  <a:pt x="5400" y="16200"/>
                </a:moveTo>
                <a:lnTo>
                  <a:pt x="9590" y="15481"/>
                </a:lnTo>
                <a:lnTo>
                  <a:pt x="20881" y="4190"/>
                </a:lnTo>
                <a:cubicBezTo>
                  <a:pt x="21325" y="3746"/>
                  <a:pt x="21600" y="3133"/>
                  <a:pt x="21600" y="2455"/>
                </a:cubicBezTo>
                <a:cubicBezTo>
                  <a:pt x="21600" y="1099"/>
                  <a:pt x="20501" y="0"/>
                  <a:pt x="19145" y="0"/>
                </a:cubicBezTo>
                <a:cubicBezTo>
                  <a:pt x="18468" y="0"/>
                  <a:pt x="17854" y="275"/>
                  <a:pt x="17410" y="719"/>
                </a:cubicBezTo>
                <a:lnTo>
                  <a:pt x="6119" y="12010"/>
                </a:lnTo>
                <a:cubicBezTo>
                  <a:pt x="6119" y="12010"/>
                  <a:pt x="5400" y="16200"/>
                  <a:pt x="5400" y="16200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10694" tIns="10694" rIns="10694" bIns="10694" anchor="ctr"/>
          <a:lstStyle/>
          <a:p>
            <a:pPr defTabSz="128328" eaLnBrk="1" fontAlgn="auto" hangingPunct="1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800">
              <a:solidFill>
                <a:srgbClr val="0000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6" name="Shape 2550"/>
          <p:cNvSpPr/>
          <p:nvPr/>
        </p:nvSpPr>
        <p:spPr>
          <a:xfrm>
            <a:off x="4551248" y="3504598"/>
            <a:ext cx="272743" cy="2387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109" y="7364"/>
                </a:moveTo>
                <a:cubicBezTo>
                  <a:pt x="20838" y="7364"/>
                  <a:pt x="20618" y="7584"/>
                  <a:pt x="20618" y="7855"/>
                </a:cubicBezTo>
                <a:lnTo>
                  <a:pt x="20618" y="18655"/>
                </a:lnTo>
                <a:cubicBezTo>
                  <a:pt x="20618" y="19739"/>
                  <a:pt x="19739" y="20618"/>
                  <a:pt x="18655" y="20618"/>
                </a:cubicBezTo>
                <a:lnTo>
                  <a:pt x="2945" y="20618"/>
                </a:lnTo>
                <a:cubicBezTo>
                  <a:pt x="1861" y="20618"/>
                  <a:pt x="982" y="19739"/>
                  <a:pt x="982" y="18655"/>
                </a:cubicBezTo>
                <a:lnTo>
                  <a:pt x="982" y="2945"/>
                </a:lnTo>
                <a:cubicBezTo>
                  <a:pt x="982" y="1861"/>
                  <a:pt x="1861" y="982"/>
                  <a:pt x="2945" y="982"/>
                </a:cubicBezTo>
                <a:lnTo>
                  <a:pt x="13745" y="982"/>
                </a:lnTo>
                <a:cubicBezTo>
                  <a:pt x="14017" y="982"/>
                  <a:pt x="14236" y="762"/>
                  <a:pt x="14236" y="491"/>
                </a:cubicBezTo>
                <a:cubicBezTo>
                  <a:pt x="14236" y="220"/>
                  <a:pt x="14017" y="0"/>
                  <a:pt x="13745" y="0"/>
                </a:cubicBezTo>
                <a:lnTo>
                  <a:pt x="2945" y="0"/>
                </a:lnTo>
                <a:cubicBezTo>
                  <a:pt x="1318" y="0"/>
                  <a:pt x="0" y="1319"/>
                  <a:pt x="0" y="2945"/>
                </a:cubicBezTo>
                <a:lnTo>
                  <a:pt x="0" y="18655"/>
                </a:lnTo>
                <a:cubicBezTo>
                  <a:pt x="0" y="20282"/>
                  <a:pt x="1318" y="21600"/>
                  <a:pt x="2945" y="21600"/>
                </a:cubicBezTo>
                <a:lnTo>
                  <a:pt x="18655" y="21600"/>
                </a:lnTo>
                <a:cubicBezTo>
                  <a:pt x="20282" y="21600"/>
                  <a:pt x="21600" y="20282"/>
                  <a:pt x="21600" y="18655"/>
                </a:cubicBezTo>
                <a:lnTo>
                  <a:pt x="21600" y="7855"/>
                </a:lnTo>
                <a:cubicBezTo>
                  <a:pt x="21600" y="7584"/>
                  <a:pt x="21380" y="7364"/>
                  <a:pt x="21109" y="7364"/>
                </a:cubicBezTo>
                <a:moveTo>
                  <a:pt x="7006" y="12764"/>
                </a:moveTo>
                <a:lnTo>
                  <a:pt x="8836" y="12764"/>
                </a:lnTo>
                <a:lnTo>
                  <a:pt x="8836" y="14594"/>
                </a:lnTo>
                <a:lnTo>
                  <a:pt x="6627" y="14973"/>
                </a:lnTo>
                <a:cubicBezTo>
                  <a:pt x="6627" y="14973"/>
                  <a:pt x="7006" y="12764"/>
                  <a:pt x="7006" y="12764"/>
                </a:cubicBezTo>
                <a:close/>
                <a:moveTo>
                  <a:pt x="16775" y="2742"/>
                </a:moveTo>
                <a:lnTo>
                  <a:pt x="18858" y="4825"/>
                </a:lnTo>
                <a:lnTo>
                  <a:pt x="9818" y="13865"/>
                </a:lnTo>
                <a:lnTo>
                  <a:pt x="9818" y="11782"/>
                </a:lnTo>
                <a:lnTo>
                  <a:pt x="7736" y="11782"/>
                </a:lnTo>
                <a:cubicBezTo>
                  <a:pt x="7736" y="11782"/>
                  <a:pt x="16775" y="2742"/>
                  <a:pt x="16775" y="2742"/>
                </a:cubicBezTo>
                <a:close/>
                <a:moveTo>
                  <a:pt x="18104" y="1414"/>
                </a:moveTo>
                <a:cubicBezTo>
                  <a:pt x="18371" y="1147"/>
                  <a:pt x="18739" y="982"/>
                  <a:pt x="19145" y="982"/>
                </a:cubicBezTo>
                <a:cubicBezTo>
                  <a:pt x="19959" y="982"/>
                  <a:pt x="20618" y="1642"/>
                  <a:pt x="20618" y="2455"/>
                </a:cubicBezTo>
                <a:cubicBezTo>
                  <a:pt x="20618" y="2861"/>
                  <a:pt x="20453" y="3230"/>
                  <a:pt x="20187" y="3496"/>
                </a:cubicBezTo>
                <a:lnTo>
                  <a:pt x="19552" y="4131"/>
                </a:lnTo>
                <a:lnTo>
                  <a:pt x="17469" y="2048"/>
                </a:lnTo>
                <a:cubicBezTo>
                  <a:pt x="17469" y="2048"/>
                  <a:pt x="18104" y="1414"/>
                  <a:pt x="18104" y="1414"/>
                </a:cubicBezTo>
                <a:close/>
                <a:moveTo>
                  <a:pt x="5400" y="16200"/>
                </a:moveTo>
                <a:lnTo>
                  <a:pt x="9590" y="15481"/>
                </a:lnTo>
                <a:lnTo>
                  <a:pt x="20881" y="4190"/>
                </a:lnTo>
                <a:cubicBezTo>
                  <a:pt x="21325" y="3746"/>
                  <a:pt x="21600" y="3133"/>
                  <a:pt x="21600" y="2455"/>
                </a:cubicBezTo>
                <a:cubicBezTo>
                  <a:pt x="21600" y="1099"/>
                  <a:pt x="20501" y="0"/>
                  <a:pt x="19145" y="0"/>
                </a:cubicBezTo>
                <a:cubicBezTo>
                  <a:pt x="18468" y="0"/>
                  <a:pt x="17854" y="275"/>
                  <a:pt x="17410" y="719"/>
                </a:cubicBezTo>
                <a:lnTo>
                  <a:pt x="6119" y="12010"/>
                </a:lnTo>
                <a:cubicBezTo>
                  <a:pt x="6119" y="12010"/>
                  <a:pt x="5400" y="16200"/>
                  <a:pt x="5400" y="16200"/>
                </a:cubicBez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10694" tIns="10694" rIns="10694" bIns="10694" anchor="ctr"/>
          <a:lstStyle/>
          <a:p>
            <a:pPr defTabSz="128328" eaLnBrk="1" fontAlgn="auto" hangingPunct="1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80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9" name="Текст 3"/>
          <p:cNvSpPr>
            <a:spLocks noGrp="1"/>
          </p:cNvSpPr>
          <p:nvPr>
            <p:ph type="body" sz="quarter" idx="13" hasCustomPrompt="1"/>
          </p:nvPr>
        </p:nvSpPr>
        <p:spPr>
          <a:xfrm>
            <a:off x="375911" y="839147"/>
            <a:ext cx="2582756" cy="216053"/>
          </a:xfrm>
          <a:prstGeom prst="rect">
            <a:avLst/>
          </a:prstGeom>
          <a:solidFill>
            <a:schemeClr val="bg1"/>
          </a:solidFill>
        </p:spPr>
        <p:txBody>
          <a:bodyPr lIns="68461" tIns="34231" rIns="68461" bIns="34231"/>
          <a:lstStyle>
            <a:lvl1pPr marL="0" indent="0">
              <a:buNone/>
              <a:defRPr sz="1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Вместе с текстом</a:t>
            </a:r>
          </a:p>
        </p:txBody>
      </p:sp>
      <p:sp>
        <p:nvSpPr>
          <p:cNvPr id="20" name="Текст 5"/>
          <p:cNvSpPr>
            <a:spLocks noGrp="1"/>
          </p:cNvSpPr>
          <p:nvPr>
            <p:ph type="body" sz="quarter" idx="14" hasCustomPrompt="1"/>
          </p:nvPr>
        </p:nvSpPr>
        <p:spPr>
          <a:xfrm>
            <a:off x="375911" y="352132"/>
            <a:ext cx="4311708" cy="378391"/>
          </a:xfrm>
          <a:prstGeom prst="rect">
            <a:avLst/>
          </a:prstGeom>
        </p:spPr>
        <p:txBody>
          <a:bodyPr lIns="68461" tIns="34231" rIns="68461" bIns="34231"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Использование графики</a:t>
            </a:r>
          </a:p>
        </p:txBody>
      </p:sp>
      <p:sp>
        <p:nvSpPr>
          <p:cNvPr id="17" name="Рисунок 4"/>
          <p:cNvSpPr>
            <a:spLocks noGrp="1"/>
          </p:cNvSpPr>
          <p:nvPr>
            <p:ph type="pic" sz="quarter" idx="15"/>
          </p:nvPr>
        </p:nvSpPr>
        <p:spPr>
          <a:xfrm>
            <a:off x="376467" y="1272298"/>
            <a:ext cx="3496407" cy="3572637"/>
          </a:xfrm>
          <a:prstGeom prst="rect">
            <a:avLst/>
          </a:prstGeom>
        </p:spPr>
        <p:txBody>
          <a:bodyPr lIns="68461" tIns="34231" rIns="68461" bIns="34231"/>
          <a:lstStyle>
            <a:lvl1pPr marL="0" indent="0">
              <a:buNone/>
              <a:defRPr sz="1200" baseline="0"/>
            </a:lvl1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18" name="Текст 21"/>
          <p:cNvSpPr>
            <a:spLocks noGrp="1"/>
          </p:cNvSpPr>
          <p:nvPr>
            <p:ph type="body" sz="quarter" idx="16"/>
          </p:nvPr>
        </p:nvSpPr>
        <p:spPr>
          <a:xfrm>
            <a:off x="4948522" y="1536265"/>
            <a:ext cx="3603855" cy="771070"/>
          </a:xfrm>
          <a:prstGeom prst="rect">
            <a:avLst/>
          </a:prstGeom>
        </p:spPr>
        <p:txBody>
          <a:bodyPr lIns="68461" tIns="34231" rIns="68461" bIns="34231"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1" name="Текст 21"/>
          <p:cNvSpPr>
            <a:spLocks noGrp="1"/>
          </p:cNvSpPr>
          <p:nvPr>
            <p:ph type="body" sz="quarter" idx="17"/>
          </p:nvPr>
        </p:nvSpPr>
        <p:spPr>
          <a:xfrm>
            <a:off x="4948522" y="2409319"/>
            <a:ext cx="3603855" cy="771070"/>
          </a:xfrm>
          <a:prstGeom prst="rect">
            <a:avLst/>
          </a:prstGeom>
        </p:spPr>
        <p:txBody>
          <a:bodyPr lIns="68461" tIns="34231" rIns="68461" bIns="34231"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Текст 21"/>
          <p:cNvSpPr>
            <a:spLocks noGrp="1"/>
          </p:cNvSpPr>
          <p:nvPr>
            <p:ph type="body" sz="quarter" idx="18"/>
          </p:nvPr>
        </p:nvSpPr>
        <p:spPr>
          <a:xfrm>
            <a:off x="4948522" y="3275620"/>
            <a:ext cx="3603855" cy="771070"/>
          </a:xfrm>
          <a:prstGeom prst="rect">
            <a:avLst/>
          </a:prstGeom>
        </p:spPr>
        <p:txBody>
          <a:bodyPr lIns="68461" tIns="34231" rIns="68461" bIns="34231"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540"/>
          <p:cNvSpPr>
            <a:spLocks noChangeAspect="1"/>
          </p:cNvSpPr>
          <p:nvPr/>
        </p:nvSpPr>
        <p:spPr>
          <a:xfrm>
            <a:off x="611893" y="2026842"/>
            <a:ext cx="296460" cy="2984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732" y="6661"/>
                </a:moveTo>
                <a:cubicBezTo>
                  <a:pt x="20540" y="6471"/>
                  <a:pt x="20228" y="6473"/>
                  <a:pt x="20038" y="6667"/>
                </a:cubicBezTo>
                <a:cubicBezTo>
                  <a:pt x="19903" y="6804"/>
                  <a:pt x="19870" y="7000"/>
                  <a:pt x="19929" y="7171"/>
                </a:cubicBezTo>
                <a:lnTo>
                  <a:pt x="19918" y="7175"/>
                </a:lnTo>
                <a:cubicBezTo>
                  <a:pt x="20365" y="8298"/>
                  <a:pt x="20618" y="951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cubicBezTo>
                  <a:pt x="5378" y="20618"/>
                  <a:pt x="982" y="16223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3575" y="982"/>
                  <a:pt x="16077" y="2136"/>
                  <a:pt x="17862" y="3989"/>
                </a:cubicBezTo>
                <a:lnTo>
                  <a:pt x="17868" y="3982"/>
                </a:lnTo>
                <a:cubicBezTo>
                  <a:pt x="18062" y="4157"/>
                  <a:pt x="18359" y="4153"/>
                  <a:pt x="18544" y="3965"/>
                </a:cubicBezTo>
                <a:cubicBezTo>
                  <a:pt x="18734" y="3771"/>
                  <a:pt x="18732" y="3461"/>
                  <a:pt x="18539" y="3270"/>
                </a:cubicBezTo>
                <a:cubicBezTo>
                  <a:pt x="18520" y="3252"/>
                  <a:pt x="18496" y="3244"/>
                  <a:pt x="18476" y="3230"/>
                </a:cubicBezTo>
                <a:cubicBezTo>
                  <a:pt x="16521" y="1241"/>
                  <a:pt x="13810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9412"/>
                  <a:pt x="21329" y="8089"/>
                  <a:pt x="20851" y="6869"/>
                </a:cubicBezTo>
                <a:cubicBezTo>
                  <a:pt x="20828" y="6794"/>
                  <a:pt x="20793" y="6721"/>
                  <a:pt x="20732" y="6661"/>
                </a:cubicBezTo>
                <a:moveTo>
                  <a:pt x="10792" y="13534"/>
                </a:moveTo>
                <a:lnTo>
                  <a:pt x="6238" y="8980"/>
                </a:lnTo>
                <a:cubicBezTo>
                  <a:pt x="6149" y="8891"/>
                  <a:pt x="6027" y="8836"/>
                  <a:pt x="5891" y="8836"/>
                </a:cubicBezTo>
                <a:cubicBezTo>
                  <a:pt x="5620" y="8836"/>
                  <a:pt x="5400" y="9056"/>
                  <a:pt x="5400" y="9327"/>
                </a:cubicBezTo>
                <a:cubicBezTo>
                  <a:pt x="5400" y="9463"/>
                  <a:pt x="5455" y="9585"/>
                  <a:pt x="5544" y="9675"/>
                </a:cubicBezTo>
                <a:lnTo>
                  <a:pt x="10453" y="14583"/>
                </a:lnTo>
                <a:cubicBezTo>
                  <a:pt x="10542" y="14672"/>
                  <a:pt x="10664" y="14727"/>
                  <a:pt x="10800" y="14727"/>
                </a:cubicBezTo>
                <a:cubicBezTo>
                  <a:pt x="10940" y="14727"/>
                  <a:pt x="11064" y="14668"/>
                  <a:pt x="11154" y="14574"/>
                </a:cubicBezTo>
                <a:lnTo>
                  <a:pt x="11155" y="14576"/>
                </a:lnTo>
                <a:lnTo>
                  <a:pt x="19353" y="5988"/>
                </a:lnTo>
                <a:cubicBezTo>
                  <a:pt x="19353" y="5989"/>
                  <a:pt x="19354" y="5990"/>
                  <a:pt x="19354" y="5991"/>
                </a:cubicBezTo>
                <a:lnTo>
                  <a:pt x="20055" y="5255"/>
                </a:lnTo>
                <a:cubicBezTo>
                  <a:pt x="20055" y="5255"/>
                  <a:pt x="20054" y="5254"/>
                  <a:pt x="20054" y="5253"/>
                </a:cubicBezTo>
                <a:lnTo>
                  <a:pt x="21464" y="3775"/>
                </a:lnTo>
                <a:lnTo>
                  <a:pt x="21463" y="3774"/>
                </a:lnTo>
                <a:cubicBezTo>
                  <a:pt x="21547" y="3686"/>
                  <a:pt x="21600" y="3567"/>
                  <a:pt x="21600" y="3436"/>
                </a:cubicBezTo>
                <a:cubicBezTo>
                  <a:pt x="21600" y="3166"/>
                  <a:pt x="21380" y="2945"/>
                  <a:pt x="21109" y="2945"/>
                </a:cubicBezTo>
                <a:cubicBezTo>
                  <a:pt x="20969" y="2945"/>
                  <a:pt x="20844" y="3005"/>
                  <a:pt x="20755" y="3099"/>
                </a:cubicBezTo>
                <a:lnTo>
                  <a:pt x="20754" y="3097"/>
                </a:lnTo>
                <a:lnTo>
                  <a:pt x="19493" y="4419"/>
                </a:lnTo>
                <a:cubicBezTo>
                  <a:pt x="19492" y="4418"/>
                  <a:pt x="19491" y="4416"/>
                  <a:pt x="19490" y="4415"/>
                </a:cubicBezTo>
                <a:lnTo>
                  <a:pt x="18805" y="5133"/>
                </a:lnTo>
                <a:cubicBezTo>
                  <a:pt x="18806" y="5134"/>
                  <a:pt x="18807" y="5136"/>
                  <a:pt x="18807" y="5137"/>
                </a:cubicBezTo>
                <a:cubicBezTo>
                  <a:pt x="18807" y="5137"/>
                  <a:pt x="10792" y="13534"/>
                  <a:pt x="10792" y="13534"/>
                </a:cubicBezTo>
                <a:close/>
              </a:path>
            </a:pathLst>
          </a:custGeom>
          <a:solidFill>
            <a:schemeClr val="bg2">
              <a:lumMod val="50000"/>
            </a:schemeClr>
          </a:solidFill>
          <a:ln w="12700">
            <a:miter lim="400000"/>
          </a:ln>
        </p:spPr>
        <p:txBody>
          <a:bodyPr lIns="28518" tIns="28518" rIns="28518" bIns="28518" anchor="ctr"/>
          <a:lstStyle/>
          <a:p>
            <a:pPr defTabSz="342203" eaLnBrk="1" fontAlgn="auto" hangingPunct="1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20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2" name="Shape 2540"/>
          <p:cNvSpPr>
            <a:spLocks noChangeAspect="1"/>
          </p:cNvSpPr>
          <p:nvPr/>
        </p:nvSpPr>
        <p:spPr>
          <a:xfrm>
            <a:off x="611893" y="2905379"/>
            <a:ext cx="296460" cy="2984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732" y="6661"/>
                </a:moveTo>
                <a:cubicBezTo>
                  <a:pt x="20540" y="6471"/>
                  <a:pt x="20228" y="6473"/>
                  <a:pt x="20038" y="6667"/>
                </a:cubicBezTo>
                <a:cubicBezTo>
                  <a:pt x="19903" y="6804"/>
                  <a:pt x="19870" y="7000"/>
                  <a:pt x="19929" y="7171"/>
                </a:cubicBezTo>
                <a:lnTo>
                  <a:pt x="19918" y="7175"/>
                </a:lnTo>
                <a:cubicBezTo>
                  <a:pt x="20365" y="8298"/>
                  <a:pt x="20618" y="951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cubicBezTo>
                  <a:pt x="5378" y="20618"/>
                  <a:pt x="982" y="16223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3575" y="982"/>
                  <a:pt x="16077" y="2136"/>
                  <a:pt x="17862" y="3989"/>
                </a:cubicBezTo>
                <a:lnTo>
                  <a:pt x="17868" y="3982"/>
                </a:lnTo>
                <a:cubicBezTo>
                  <a:pt x="18062" y="4157"/>
                  <a:pt x="18359" y="4153"/>
                  <a:pt x="18544" y="3965"/>
                </a:cubicBezTo>
                <a:cubicBezTo>
                  <a:pt x="18734" y="3771"/>
                  <a:pt x="18732" y="3461"/>
                  <a:pt x="18539" y="3270"/>
                </a:cubicBezTo>
                <a:cubicBezTo>
                  <a:pt x="18520" y="3252"/>
                  <a:pt x="18496" y="3244"/>
                  <a:pt x="18476" y="3230"/>
                </a:cubicBezTo>
                <a:cubicBezTo>
                  <a:pt x="16521" y="1241"/>
                  <a:pt x="13810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9412"/>
                  <a:pt x="21329" y="8089"/>
                  <a:pt x="20851" y="6869"/>
                </a:cubicBezTo>
                <a:cubicBezTo>
                  <a:pt x="20828" y="6794"/>
                  <a:pt x="20793" y="6721"/>
                  <a:pt x="20732" y="6661"/>
                </a:cubicBezTo>
                <a:moveTo>
                  <a:pt x="10792" y="13534"/>
                </a:moveTo>
                <a:lnTo>
                  <a:pt x="6238" y="8980"/>
                </a:lnTo>
                <a:cubicBezTo>
                  <a:pt x="6149" y="8891"/>
                  <a:pt x="6027" y="8836"/>
                  <a:pt x="5891" y="8836"/>
                </a:cubicBezTo>
                <a:cubicBezTo>
                  <a:pt x="5620" y="8836"/>
                  <a:pt x="5400" y="9056"/>
                  <a:pt x="5400" y="9327"/>
                </a:cubicBezTo>
                <a:cubicBezTo>
                  <a:pt x="5400" y="9463"/>
                  <a:pt x="5455" y="9585"/>
                  <a:pt x="5544" y="9675"/>
                </a:cubicBezTo>
                <a:lnTo>
                  <a:pt x="10453" y="14583"/>
                </a:lnTo>
                <a:cubicBezTo>
                  <a:pt x="10542" y="14672"/>
                  <a:pt x="10664" y="14727"/>
                  <a:pt x="10800" y="14727"/>
                </a:cubicBezTo>
                <a:cubicBezTo>
                  <a:pt x="10940" y="14727"/>
                  <a:pt x="11064" y="14668"/>
                  <a:pt x="11154" y="14574"/>
                </a:cubicBezTo>
                <a:lnTo>
                  <a:pt x="11155" y="14576"/>
                </a:lnTo>
                <a:lnTo>
                  <a:pt x="19353" y="5988"/>
                </a:lnTo>
                <a:cubicBezTo>
                  <a:pt x="19353" y="5989"/>
                  <a:pt x="19354" y="5990"/>
                  <a:pt x="19354" y="5991"/>
                </a:cubicBezTo>
                <a:lnTo>
                  <a:pt x="20055" y="5255"/>
                </a:lnTo>
                <a:cubicBezTo>
                  <a:pt x="20055" y="5255"/>
                  <a:pt x="20054" y="5254"/>
                  <a:pt x="20054" y="5253"/>
                </a:cubicBezTo>
                <a:lnTo>
                  <a:pt x="21464" y="3775"/>
                </a:lnTo>
                <a:lnTo>
                  <a:pt x="21463" y="3774"/>
                </a:lnTo>
                <a:cubicBezTo>
                  <a:pt x="21547" y="3686"/>
                  <a:pt x="21600" y="3567"/>
                  <a:pt x="21600" y="3436"/>
                </a:cubicBezTo>
                <a:cubicBezTo>
                  <a:pt x="21600" y="3166"/>
                  <a:pt x="21380" y="2945"/>
                  <a:pt x="21109" y="2945"/>
                </a:cubicBezTo>
                <a:cubicBezTo>
                  <a:pt x="20969" y="2945"/>
                  <a:pt x="20844" y="3005"/>
                  <a:pt x="20755" y="3099"/>
                </a:cubicBezTo>
                <a:lnTo>
                  <a:pt x="20754" y="3097"/>
                </a:lnTo>
                <a:lnTo>
                  <a:pt x="19493" y="4419"/>
                </a:lnTo>
                <a:cubicBezTo>
                  <a:pt x="19492" y="4418"/>
                  <a:pt x="19491" y="4416"/>
                  <a:pt x="19490" y="4415"/>
                </a:cubicBezTo>
                <a:lnTo>
                  <a:pt x="18805" y="5133"/>
                </a:lnTo>
                <a:cubicBezTo>
                  <a:pt x="18806" y="5134"/>
                  <a:pt x="18807" y="5136"/>
                  <a:pt x="18807" y="5137"/>
                </a:cubicBezTo>
                <a:cubicBezTo>
                  <a:pt x="18807" y="5137"/>
                  <a:pt x="10792" y="13534"/>
                  <a:pt x="10792" y="13534"/>
                </a:cubicBezTo>
                <a:close/>
              </a:path>
            </a:pathLst>
          </a:custGeom>
          <a:solidFill>
            <a:schemeClr val="bg2">
              <a:lumMod val="50000"/>
            </a:schemeClr>
          </a:solidFill>
          <a:ln w="12700">
            <a:miter lim="400000"/>
          </a:ln>
        </p:spPr>
        <p:txBody>
          <a:bodyPr lIns="28518" tIns="28518" rIns="28518" bIns="28518" anchor="ctr"/>
          <a:lstStyle/>
          <a:p>
            <a:pPr defTabSz="342203" eaLnBrk="1" fontAlgn="auto" hangingPunct="1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20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4" name="Shape 2540"/>
          <p:cNvSpPr>
            <a:spLocks noChangeAspect="1"/>
          </p:cNvSpPr>
          <p:nvPr/>
        </p:nvSpPr>
        <p:spPr>
          <a:xfrm>
            <a:off x="611893" y="3825695"/>
            <a:ext cx="296460" cy="29722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732" y="6661"/>
                </a:moveTo>
                <a:cubicBezTo>
                  <a:pt x="20540" y="6471"/>
                  <a:pt x="20228" y="6473"/>
                  <a:pt x="20038" y="6667"/>
                </a:cubicBezTo>
                <a:cubicBezTo>
                  <a:pt x="19903" y="6804"/>
                  <a:pt x="19870" y="7000"/>
                  <a:pt x="19929" y="7171"/>
                </a:cubicBezTo>
                <a:lnTo>
                  <a:pt x="19918" y="7175"/>
                </a:lnTo>
                <a:cubicBezTo>
                  <a:pt x="20365" y="8298"/>
                  <a:pt x="20618" y="951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cubicBezTo>
                  <a:pt x="5378" y="20618"/>
                  <a:pt x="982" y="16223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3575" y="982"/>
                  <a:pt x="16077" y="2136"/>
                  <a:pt x="17862" y="3989"/>
                </a:cubicBezTo>
                <a:lnTo>
                  <a:pt x="17868" y="3982"/>
                </a:lnTo>
                <a:cubicBezTo>
                  <a:pt x="18062" y="4157"/>
                  <a:pt x="18359" y="4153"/>
                  <a:pt x="18544" y="3965"/>
                </a:cubicBezTo>
                <a:cubicBezTo>
                  <a:pt x="18734" y="3771"/>
                  <a:pt x="18732" y="3461"/>
                  <a:pt x="18539" y="3270"/>
                </a:cubicBezTo>
                <a:cubicBezTo>
                  <a:pt x="18520" y="3252"/>
                  <a:pt x="18496" y="3244"/>
                  <a:pt x="18476" y="3230"/>
                </a:cubicBezTo>
                <a:cubicBezTo>
                  <a:pt x="16521" y="1241"/>
                  <a:pt x="13810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9412"/>
                  <a:pt x="21329" y="8089"/>
                  <a:pt x="20851" y="6869"/>
                </a:cubicBezTo>
                <a:cubicBezTo>
                  <a:pt x="20828" y="6794"/>
                  <a:pt x="20793" y="6721"/>
                  <a:pt x="20732" y="6661"/>
                </a:cubicBezTo>
                <a:moveTo>
                  <a:pt x="10792" y="13534"/>
                </a:moveTo>
                <a:lnTo>
                  <a:pt x="6238" y="8980"/>
                </a:lnTo>
                <a:cubicBezTo>
                  <a:pt x="6149" y="8891"/>
                  <a:pt x="6027" y="8836"/>
                  <a:pt x="5891" y="8836"/>
                </a:cubicBezTo>
                <a:cubicBezTo>
                  <a:pt x="5620" y="8836"/>
                  <a:pt x="5400" y="9056"/>
                  <a:pt x="5400" y="9327"/>
                </a:cubicBezTo>
                <a:cubicBezTo>
                  <a:pt x="5400" y="9463"/>
                  <a:pt x="5455" y="9585"/>
                  <a:pt x="5544" y="9675"/>
                </a:cubicBezTo>
                <a:lnTo>
                  <a:pt x="10453" y="14583"/>
                </a:lnTo>
                <a:cubicBezTo>
                  <a:pt x="10542" y="14672"/>
                  <a:pt x="10664" y="14727"/>
                  <a:pt x="10800" y="14727"/>
                </a:cubicBezTo>
                <a:cubicBezTo>
                  <a:pt x="10940" y="14727"/>
                  <a:pt x="11064" y="14668"/>
                  <a:pt x="11154" y="14574"/>
                </a:cubicBezTo>
                <a:lnTo>
                  <a:pt x="11155" y="14576"/>
                </a:lnTo>
                <a:lnTo>
                  <a:pt x="19353" y="5988"/>
                </a:lnTo>
                <a:cubicBezTo>
                  <a:pt x="19353" y="5989"/>
                  <a:pt x="19354" y="5990"/>
                  <a:pt x="19354" y="5991"/>
                </a:cubicBezTo>
                <a:lnTo>
                  <a:pt x="20055" y="5255"/>
                </a:lnTo>
                <a:cubicBezTo>
                  <a:pt x="20055" y="5255"/>
                  <a:pt x="20054" y="5254"/>
                  <a:pt x="20054" y="5253"/>
                </a:cubicBezTo>
                <a:lnTo>
                  <a:pt x="21464" y="3775"/>
                </a:lnTo>
                <a:lnTo>
                  <a:pt x="21463" y="3774"/>
                </a:lnTo>
                <a:cubicBezTo>
                  <a:pt x="21547" y="3686"/>
                  <a:pt x="21600" y="3567"/>
                  <a:pt x="21600" y="3436"/>
                </a:cubicBezTo>
                <a:cubicBezTo>
                  <a:pt x="21600" y="3166"/>
                  <a:pt x="21380" y="2945"/>
                  <a:pt x="21109" y="2945"/>
                </a:cubicBezTo>
                <a:cubicBezTo>
                  <a:pt x="20969" y="2945"/>
                  <a:pt x="20844" y="3005"/>
                  <a:pt x="20755" y="3099"/>
                </a:cubicBezTo>
                <a:lnTo>
                  <a:pt x="20754" y="3097"/>
                </a:lnTo>
                <a:lnTo>
                  <a:pt x="19493" y="4419"/>
                </a:lnTo>
                <a:cubicBezTo>
                  <a:pt x="19492" y="4418"/>
                  <a:pt x="19491" y="4416"/>
                  <a:pt x="19490" y="4415"/>
                </a:cubicBezTo>
                <a:lnTo>
                  <a:pt x="18805" y="5133"/>
                </a:lnTo>
                <a:cubicBezTo>
                  <a:pt x="18806" y="5134"/>
                  <a:pt x="18807" y="5136"/>
                  <a:pt x="18807" y="5137"/>
                </a:cubicBezTo>
                <a:cubicBezTo>
                  <a:pt x="18807" y="5137"/>
                  <a:pt x="10792" y="13534"/>
                  <a:pt x="10792" y="13534"/>
                </a:cubicBezTo>
                <a:close/>
              </a:path>
            </a:pathLst>
          </a:custGeom>
          <a:solidFill>
            <a:schemeClr val="bg2">
              <a:lumMod val="50000"/>
            </a:schemeClr>
          </a:solidFill>
          <a:ln w="12700">
            <a:miter lim="400000"/>
          </a:ln>
        </p:spPr>
        <p:txBody>
          <a:bodyPr lIns="28518" tIns="28518" rIns="28518" bIns="28518" anchor="ctr"/>
          <a:lstStyle/>
          <a:p>
            <a:pPr defTabSz="342203" eaLnBrk="1" fontAlgn="auto" hangingPunct="1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20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2" name="Текст 3"/>
          <p:cNvSpPr>
            <a:spLocks noGrp="1"/>
          </p:cNvSpPr>
          <p:nvPr>
            <p:ph type="body" sz="quarter" idx="13" hasCustomPrompt="1"/>
          </p:nvPr>
        </p:nvSpPr>
        <p:spPr>
          <a:xfrm>
            <a:off x="375911" y="839147"/>
            <a:ext cx="2582756" cy="216053"/>
          </a:xfrm>
          <a:prstGeom prst="rect">
            <a:avLst/>
          </a:prstGeom>
          <a:solidFill>
            <a:schemeClr val="bg1"/>
          </a:solidFill>
        </p:spPr>
        <p:txBody>
          <a:bodyPr lIns="68461" tIns="34231" rIns="68461" bIns="34231"/>
          <a:lstStyle>
            <a:lvl1pPr marL="0" indent="0">
              <a:buNone/>
              <a:defRPr sz="1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Подзаголовок темы страницы</a:t>
            </a:r>
          </a:p>
        </p:txBody>
      </p:sp>
      <p:sp>
        <p:nvSpPr>
          <p:cNvPr id="33" name="Текст 5"/>
          <p:cNvSpPr>
            <a:spLocks noGrp="1"/>
          </p:cNvSpPr>
          <p:nvPr>
            <p:ph type="body" sz="quarter" idx="14" hasCustomPrompt="1"/>
          </p:nvPr>
        </p:nvSpPr>
        <p:spPr>
          <a:xfrm>
            <a:off x="375911" y="352132"/>
            <a:ext cx="4311708" cy="378391"/>
          </a:xfrm>
          <a:prstGeom prst="rect">
            <a:avLst/>
          </a:prstGeom>
        </p:spPr>
        <p:txBody>
          <a:bodyPr lIns="68461" tIns="34231" rIns="68461" bIns="34231"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Использование графиков</a:t>
            </a:r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5" hasCustomPrompt="1"/>
          </p:nvPr>
        </p:nvSpPr>
        <p:spPr>
          <a:xfrm>
            <a:off x="5325045" y="1218732"/>
            <a:ext cx="3496407" cy="3572637"/>
          </a:xfrm>
          <a:prstGeom prst="rect">
            <a:avLst/>
          </a:prstGeom>
        </p:spPr>
        <p:txBody>
          <a:bodyPr lIns="68461" tIns="34231" rIns="68461" bIns="34231"/>
          <a:lstStyle>
            <a:lvl1pPr>
              <a:defRPr sz="1200" baseline="0"/>
            </a:lvl1pPr>
          </a:lstStyle>
          <a:p>
            <a:r>
              <a:rPr lang="ru-RU" dirty="0"/>
              <a:t>Вставка графика</a:t>
            </a:r>
          </a:p>
        </p:txBody>
      </p:sp>
      <p:sp>
        <p:nvSpPr>
          <p:cNvPr id="11" name="Текст 21"/>
          <p:cNvSpPr>
            <a:spLocks noGrp="1"/>
          </p:cNvSpPr>
          <p:nvPr>
            <p:ph type="body" sz="quarter" idx="16"/>
          </p:nvPr>
        </p:nvSpPr>
        <p:spPr>
          <a:xfrm>
            <a:off x="1075722" y="1867880"/>
            <a:ext cx="3603855" cy="771070"/>
          </a:xfrm>
          <a:prstGeom prst="rect">
            <a:avLst/>
          </a:prstGeom>
        </p:spPr>
        <p:txBody>
          <a:bodyPr lIns="68461" tIns="34231" rIns="68461" bIns="34231"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Текст 21"/>
          <p:cNvSpPr>
            <a:spLocks noGrp="1"/>
          </p:cNvSpPr>
          <p:nvPr>
            <p:ph type="body" sz="quarter" idx="17"/>
          </p:nvPr>
        </p:nvSpPr>
        <p:spPr>
          <a:xfrm>
            <a:off x="1075722" y="2740934"/>
            <a:ext cx="3603855" cy="771070"/>
          </a:xfrm>
          <a:prstGeom prst="rect">
            <a:avLst/>
          </a:prstGeom>
        </p:spPr>
        <p:txBody>
          <a:bodyPr lIns="68461" tIns="34231" rIns="68461" bIns="34231"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Текст 21"/>
          <p:cNvSpPr>
            <a:spLocks noGrp="1"/>
          </p:cNvSpPr>
          <p:nvPr>
            <p:ph type="body" sz="quarter" idx="18"/>
          </p:nvPr>
        </p:nvSpPr>
        <p:spPr>
          <a:xfrm>
            <a:off x="1075722" y="3607236"/>
            <a:ext cx="3603855" cy="771070"/>
          </a:xfrm>
          <a:prstGeom prst="rect">
            <a:avLst/>
          </a:prstGeom>
        </p:spPr>
        <p:txBody>
          <a:bodyPr lIns="68461" tIns="34231" rIns="68461" bIns="34231"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24"/>
          <p:cNvSpPr>
            <a:spLocks noChangeArrowheads="1"/>
          </p:cNvSpPr>
          <p:nvPr/>
        </p:nvSpPr>
        <p:spPr bwMode="auto">
          <a:xfrm>
            <a:off x="2583942" y="3793466"/>
            <a:ext cx="444433" cy="253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461" tIns="34231" rIns="68461" bIns="34231">
            <a:spAutoFit/>
          </a:bodyPr>
          <a:lstStyle>
            <a:lvl1pPr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9pPr>
          </a:lstStyle>
          <a:p>
            <a:pPr eaLnBrk="1" hangingPunct="1"/>
            <a:r>
              <a:rPr lang="id-ID" altLang="ru-RU" sz="1200">
                <a:solidFill>
                  <a:schemeClr val="bg1"/>
                </a:solidFill>
              </a:rPr>
              <a:t>45%</a:t>
            </a:r>
            <a:endParaRPr lang="en-US" altLang="ru-RU" sz="1200">
              <a:solidFill>
                <a:schemeClr val="bg1"/>
              </a:solidFill>
            </a:endParaRPr>
          </a:p>
        </p:txBody>
      </p:sp>
      <p:sp>
        <p:nvSpPr>
          <p:cNvPr id="21" name="Rectangle 25"/>
          <p:cNvSpPr>
            <a:spLocks noChangeArrowheads="1"/>
          </p:cNvSpPr>
          <p:nvPr/>
        </p:nvSpPr>
        <p:spPr bwMode="auto">
          <a:xfrm>
            <a:off x="3708117" y="3342261"/>
            <a:ext cx="444433" cy="253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461" tIns="34231" rIns="68461" bIns="34231">
            <a:spAutoFit/>
          </a:bodyPr>
          <a:lstStyle>
            <a:lvl1pPr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9pPr>
          </a:lstStyle>
          <a:p>
            <a:pPr eaLnBrk="1" hangingPunct="1"/>
            <a:r>
              <a:rPr lang="id-ID" altLang="ru-RU" sz="1200" dirty="0">
                <a:solidFill>
                  <a:schemeClr val="bg1"/>
                </a:solidFill>
              </a:rPr>
              <a:t>60%</a:t>
            </a:r>
            <a:endParaRPr lang="en-US" altLang="ru-RU" sz="1200" dirty="0">
              <a:solidFill>
                <a:schemeClr val="bg1"/>
              </a:solidFill>
            </a:endParaRPr>
          </a:p>
        </p:txBody>
      </p:sp>
      <p:sp>
        <p:nvSpPr>
          <p:cNvPr id="22" name="Rectangle 26"/>
          <p:cNvSpPr>
            <a:spLocks noChangeArrowheads="1"/>
          </p:cNvSpPr>
          <p:nvPr/>
        </p:nvSpPr>
        <p:spPr bwMode="auto">
          <a:xfrm>
            <a:off x="4812132" y="3797047"/>
            <a:ext cx="444433" cy="253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461" tIns="34231" rIns="68461" bIns="34231">
            <a:spAutoFit/>
          </a:bodyPr>
          <a:lstStyle>
            <a:lvl1pPr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9pPr>
          </a:lstStyle>
          <a:p>
            <a:pPr eaLnBrk="1" hangingPunct="1"/>
            <a:r>
              <a:rPr lang="id-ID" altLang="ru-RU" sz="1200">
                <a:solidFill>
                  <a:schemeClr val="bg1"/>
                </a:solidFill>
              </a:rPr>
              <a:t>40%</a:t>
            </a:r>
            <a:endParaRPr lang="en-US" altLang="ru-RU" sz="1200">
              <a:solidFill>
                <a:schemeClr val="bg1"/>
              </a:solidFill>
            </a:endParaRPr>
          </a:p>
        </p:txBody>
      </p:sp>
      <p:sp>
        <p:nvSpPr>
          <p:cNvPr id="23" name="Rectangle 27"/>
          <p:cNvSpPr>
            <a:spLocks noChangeArrowheads="1"/>
          </p:cNvSpPr>
          <p:nvPr/>
        </p:nvSpPr>
        <p:spPr bwMode="auto">
          <a:xfrm>
            <a:off x="5843812" y="3797047"/>
            <a:ext cx="444433" cy="253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461" tIns="34231" rIns="68461" bIns="34231">
            <a:spAutoFit/>
          </a:bodyPr>
          <a:lstStyle>
            <a:lvl1pPr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9pPr>
          </a:lstStyle>
          <a:p>
            <a:pPr eaLnBrk="1" hangingPunct="1"/>
            <a:r>
              <a:rPr lang="id-ID" altLang="ru-RU" sz="1200">
                <a:solidFill>
                  <a:schemeClr val="bg1"/>
                </a:solidFill>
              </a:rPr>
              <a:t>20%</a:t>
            </a:r>
            <a:endParaRPr lang="en-US" altLang="ru-RU" sz="1200">
              <a:solidFill>
                <a:schemeClr val="bg1"/>
              </a:solidFill>
            </a:endParaRPr>
          </a:p>
        </p:txBody>
      </p:sp>
      <p:sp>
        <p:nvSpPr>
          <p:cNvPr id="24" name="TextBox 28"/>
          <p:cNvSpPr txBox="1">
            <a:spLocks noChangeArrowheads="1"/>
          </p:cNvSpPr>
          <p:nvPr/>
        </p:nvSpPr>
        <p:spPr bwMode="auto">
          <a:xfrm>
            <a:off x="2370491" y="4072783"/>
            <a:ext cx="852617" cy="207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461" tIns="34231" rIns="68461" bIns="34231">
            <a:spAutoFit/>
          </a:bodyPr>
          <a:lstStyle>
            <a:lvl1pPr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ru-RU" altLang="ru-RU" sz="900">
                <a:solidFill>
                  <a:schemeClr val="bg1"/>
                </a:solidFill>
              </a:rPr>
              <a:t>Показатель 1</a:t>
            </a:r>
            <a:endParaRPr lang="id-ID" altLang="ru-RU" sz="900">
              <a:solidFill>
                <a:schemeClr val="bg1"/>
              </a:solidFill>
            </a:endParaRPr>
          </a:p>
        </p:txBody>
      </p:sp>
      <p:sp>
        <p:nvSpPr>
          <p:cNvPr id="25" name="TextBox 29"/>
          <p:cNvSpPr txBox="1">
            <a:spLocks noChangeArrowheads="1"/>
          </p:cNvSpPr>
          <p:nvPr/>
        </p:nvSpPr>
        <p:spPr bwMode="auto">
          <a:xfrm>
            <a:off x="3540301" y="3733782"/>
            <a:ext cx="668854" cy="484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461" tIns="34231" rIns="68461" bIns="34231">
            <a:spAutoFit/>
          </a:bodyPr>
          <a:lstStyle>
            <a:lvl1pPr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ru-RU" altLang="ru-RU" sz="900">
                <a:solidFill>
                  <a:schemeClr val="bg1"/>
                </a:solidFill>
              </a:rPr>
              <a:t>Потянуть </a:t>
            </a:r>
          </a:p>
          <a:p>
            <a:pPr algn="ctr" eaLnBrk="1" hangingPunct="1"/>
            <a:r>
              <a:rPr lang="ru-RU" altLang="ru-RU" sz="900">
                <a:solidFill>
                  <a:schemeClr val="bg1"/>
                </a:solidFill>
              </a:rPr>
              <a:t>столбец </a:t>
            </a:r>
          </a:p>
          <a:p>
            <a:pPr algn="ctr" eaLnBrk="1" hangingPunct="1"/>
            <a:r>
              <a:rPr lang="ru-RU" altLang="ru-RU" sz="900">
                <a:solidFill>
                  <a:schemeClr val="bg1"/>
                </a:solidFill>
              </a:rPr>
              <a:t>наверх</a:t>
            </a:r>
            <a:endParaRPr lang="id-ID" altLang="ru-RU" sz="900">
              <a:solidFill>
                <a:schemeClr val="bg1"/>
              </a:solidFill>
            </a:endParaRPr>
          </a:p>
        </p:txBody>
      </p:sp>
      <p:sp>
        <p:nvSpPr>
          <p:cNvPr id="26" name="TextBox 30"/>
          <p:cNvSpPr txBox="1">
            <a:spLocks noChangeArrowheads="1"/>
          </p:cNvSpPr>
          <p:nvPr/>
        </p:nvSpPr>
        <p:spPr bwMode="auto">
          <a:xfrm>
            <a:off x="4605797" y="4069202"/>
            <a:ext cx="852618" cy="207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461" tIns="34231" rIns="68461" bIns="34231">
            <a:spAutoFit/>
          </a:bodyPr>
          <a:lstStyle>
            <a:lvl1pPr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ru-RU" altLang="ru-RU" sz="900">
                <a:solidFill>
                  <a:schemeClr val="bg1"/>
                </a:solidFill>
              </a:rPr>
              <a:t>Показатель 3</a:t>
            </a:r>
            <a:endParaRPr lang="id-ID" altLang="ru-RU" sz="900">
              <a:solidFill>
                <a:schemeClr val="bg1"/>
              </a:solidFill>
            </a:endParaRPr>
          </a:p>
        </p:txBody>
      </p:sp>
      <p:sp>
        <p:nvSpPr>
          <p:cNvPr id="27" name="TextBox 31"/>
          <p:cNvSpPr txBox="1">
            <a:spLocks noChangeArrowheads="1"/>
          </p:cNvSpPr>
          <p:nvPr/>
        </p:nvSpPr>
        <p:spPr bwMode="auto">
          <a:xfrm>
            <a:off x="5657636" y="4065621"/>
            <a:ext cx="851432" cy="207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461" tIns="34231" rIns="68461" bIns="34231">
            <a:spAutoFit/>
          </a:bodyPr>
          <a:lstStyle>
            <a:lvl1pPr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ru-RU" altLang="ru-RU" sz="900">
                <a:solidFill>
                  <a:schemeClr val="bg1"/>
                </a:solidFill>
              </a:rPr>
              <a:t>Показатель 4</a:t>
            </a:r>
            <a:endParaRPr lang="id-ID" altLang="ru-RU" sz="900">
              <a:solidFill>
                <a:schemeClr val="bg1"/>
              </a:solidFill>
            </a:endParaRPr>
          </a:p>
        </p:txBody>
      </p:sp>
      <p:sp>
        <p:nvSpPr>
          <p:cNvPr id="28" name="Rectangle 32"/>
          <p:cNvSpPr/>
          <p:nvPr/>
        </p:nvSpPr>
        <p:spPr>
          <a:xfrm>
            <a:off x="6967986" y="1945673"/>
            <a:ext cx="1755041" cy="2591446"/>
          </a:xfrm>
          <a:prstGeom prst="rect">
            <a:avLst/>
          </a:prstGeom>
          <a:solidFill>
            <a:schemeClr val="tx1">
              <a:alpha val="10000"/>
            </a:schemeClr>
          </a:solidFill>
          <a:ln>
            <a:noFill/>
          </a:ln>
          <a:effectLst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82563" tIns="182563" rIns="182563" bIns="182563" spcCol="951"/>
          <a:lstStyle/>
          <a:p>
            <a:pPr defTabSz="665578" eaLnBrk="1" fontAlgn="auto" hangingPunct="1">
              <a:lnSpc>
                <a:spcPct val="90000"/>
              </a:lnSpc>
              <a:spcAft>
                <a:spcPts val="200"/>
              </a:spcAft>
              <a:defRPr/>
            </a:pP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29" name="Rectangle 33"/>
          <p:cNvSpPr/>
          <p:nvPr/>
        </p:nvSpPr>
        <p:spPr>
          <a:xfrm>
            <a:off x="6967986" y="1371521"/>
            <a:ext cx="1755041" cy="56937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82563" tIns="91282" rIns="182563" bIns="182563" spcCol="951">
            <a:spAutoFit/>
          </a:bodyPr>
          <a:lstStyle/>
          <a:p>
            <a:pPr algn="r" defTabSz="665578" eaLnBrk="1" fontAlgn="auto" hangingPunct="1">
              <a:lnSpc>
                <a:spcPct val="90000"/>
              </a:lnSpc>
              <a:spcAft>
                <a:spcPts val="200"/>
              </a:spcAft>
              <a:defRPr/>
            </a:pPr>
            <a:endParaRPr lang="en-US" sz="2100" dirty="0">
              <a:solidFill>
                <a:srgbClr val="FFFFFF"/>
              </a:solidFill>
            </a:endParaRPr>
          </a:p>
        </p:txBody>
      </p:sp>
      <p:sp>
        <p:nvSpPr>
          <p:cNvPr id="32" name="Rectangle 38"/>
          <p:cNvSpPr/>
          <p:nvPr/>
        </p:nvSpPr>
        <p:spPr>
          <a:xfrm>
            <a:off x="224124" y="1938511"/>
            <a:ext cx="1753855" cy="2591446"/>
          </a:xfrm>
          <a:prstGeom prst="rect">
            <a:avLst/>
          </a:prstGeom>
          <a:solidFill>
            <a:schemeClr val="tx1">
              <a:alpha val="10000"/>
            </a:schemeClr>
          </a:solidFill>
          <a:ln>
            <a:noFill/>
          </a:ln>
          <a:effectLst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82563" tIns="182563" rIns="182563" bIns="182563" spcCol="951"/>
          <a:lstStyle/>
          <a:p>
            <a:pPr defTabSz="665578" eaLnBrk="1" fontAlgn="auto" hangingPunct="1">
              <a:lnSpc>
                <a:spcPct val="90000"/>
              </a:lnSpc>
              <a:spcAft>
                <a:spcPts val="200"/>
              </a:spcAft>
              <a:defRPr/>
            </a:pP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33" name="Rectangle 39"/>
          <p:cNvSpPr/>
          <p:nvPr/>
        </p:nvSpPr>
        <p:spPr>
          <a:xfrm>
            <a:off x="224124" y="1364359"/>
            <a:ext cx="1753855" cy="56937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82563" tIns="91282" rIns="182563" bIns="182563" spcCol="951">
            <a:spAutoFit/>
          </a:bodyPr>
          <a:lstStyle/>
          <a:p>
            <a:pPr algn="r" defTabSz="665578" eaLnBrk="1" fontAlgn="auto" hangingPunct="1">
              <a:lnSpc>
                <a:spcPct val="90000"/>
              </a:lnSpc>
              <a:spcAft>
                <a:spcPts val="200"/>
              </a:spcAft>
              <a:defRPr/>
            </a:pPr>
            <a:endParaRPr lang="en-US" sz="2100" dirty="0">
              <a:solidFill>
                <a:srgbClr val="FFFFFF"/>
              </a:solidFill>
            </a:endParaRPr>
          </a:p>
        </p:txBody>
      </p:sp>
      <p:sp>
        <p:nvSpPr>
          <p:cNvPr id="40" name="Текст 3"/>
          <p:cNvSpPr>
            <a:spLocks noGrp="1"/>
          </p:cNvSpPr>
          <p:nvPr>
            <p:ph type="body" sz="quarter" idx="13" hasCustomPrompt="1"/>
          </p:nvPr>
        </p:nvSpPr>
        <p:spPr>
          <a:xfrm>
            <a:off x="375911" y="839147"/>
            <a:ext cx="2582756" cy="216053"/>
          </a:xfrm>
          <a:prstGeom prst="rect">
            <a:avLst/>
          </a:prstGeom>
          <a:solidFill>
            <a:schemeClr val="bg1"/>
          </a:solidFill>
        </p:spPr>
        <p:txBody>
          <a:bodyPr lIns="68461" tIns="34231" rIns="68461" bIns="34231"/>
          <a:lstStyle>
            <a:lvl1pPr marL="0" indent="0">
              <a:buNone/>
              <a:defRPr sz="1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Подзаголовок страницы</a:t>
            </a:r>
          </a:p>
        </p:txBody>
      </p:sp>
      <p:sp>
        <p:nvSpPr>
          <p:cNvPr id="41" name="Текст 5"/>
          <p:cNvSpPr>
            <a:spLocks noGrp="1"/>
          </p:cNvSpPr>
          <p:nvPr>
            <p:ph type="body" sz="quarter" idx="14" hasCustomPrompt="1"/>
          </p:nvPr>
        </p:nvSpPr>
        <p:spPr>
          <a:xfrm>
            <a:off x="375911" y="352132"/>
            <a:ext cx="4311708" cy="378391"/>
          </a:xfrm>
          <a:prstGeom prst="rect">
            <a:avLst/>
          </a:prstGeom>
        </p:spPr>
        <p:txBody>
          <a:bodyPr lIns="68461" tIns="34231" rIns="68461" bIns="34231"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Пример </a:t>
            </a:r>
            <a:r>
              <a:rPr lang="ru-RU" dirty="0" err="1"/>
              <a:t>инфографики</a:t>
            </a:r>
            <a:endParaRPr lang="ru-RU" dirty="0"/>
          </a:p>
        </p:txBody>
      </p:sp>
      <p:sp>
        <p:nvSpPr>
          <p:cNvPr id="38" name="Рисунок 37"/>
          <p:cNvSpPr>
            <a:spLocks noGrp="1"/>
          </p:cNvSpPr>
          <p:nvPr>
            <p:ph type="pic" sz="quarter" idx="15" hasCustomPrompt="1"/>
          </p:nvPr>
        </p:nvSpPr>
        <p:spPr>
          <a:xfrm>
            <a:off x="2370491" y="1371520"/>
            <a:ext cx="4138577" cy="3158436"/>
          </a:xfrm>
          <a:prstGeom prst="rect">
            <a:avLst/>
          </a:prstGeom>
        </p:spPr>
        <p:txBody>
          <a:bodyPr lIns="68461" tIns="34231" rIns="68461" bIns="34231"/>
          <a:lstStyle>
            <a:lvl1pPr algn="l">
              <a:defRPr sz="1200" baseline="0"/>
            </a:lvl1pPr>
          </a:lstStyle>
          <a:p>
            <a:r>
              <a:rPr lang="ru-RU" dirty="0"/>
              <a:t>Вставить график</a:t>
            </a:r>
          </a:p>
        </p:txBody>
      </p:sp>
      <p:sp>
        <p:nvSpPr>
          <p:cNvPr id="42" name="Текст 41"/>
          <p:cNvSpPr>
            <a:spLocks noGrp="1"/>
          </p:cNvSpPr>
          <p:nvPr>
            <p:ph type="body" sz="quarter" idx="16" hasCustomPrompt="1"/>
          </p:nvPr>
        </p:nvSpPr>
        <p:spPr>
          <a:xfrm>
            <a:off x="430460" y="1488500"/>
            <a:ext cx="1290192" cy="324677"/>
          </a:xfrm>
          <a:prstGeom prst="rect">
            <a:avLst/>
          </a:prstGeom>
        </p:spPr>
        <p:txBody>
          <a:bodyPr lIns="68461" tIns="34231" rIns="68461" bIns="34231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43" name="Текст 41"/>
          <p:cNvSpPr>
            <a:spLocks noGrp="1"/>
          </p:cNvSpPr>
          <p:nvPr>
            <p:ph type="body" sz="quarter" idx="17" hasCustomPrompt="1"/>
          </p:nvPr>
        </p:nvSpPr>
        <p:spPr>
          <a:xfrm>
            <a:off x="7200411" y="1486709"/>
            <a:ext cx="1290192" cy="324677"/>
          </a:xfrm>
          <a:prstGeom prst="rect">
            <a:avLst/>
          </a:prstGeom>
        </p:spPr>
        <p:txBody>
          <a:bodyPr lIns="68461" tIns="34231" rIns="68461" bIns="34231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45" name="Текст 44"/>
          <p:cNvSpPr>
            <a:spLocks noGrp="1"/>
          </p:cNvSpPr>
          <p:nvPr>
            <p:ph type="body" sz="quarter" idx="18" hasCustomPrompt="1"/>
          </p:nvPr>
        </p:nvSpPr>
        <p:spPr>
          <a:xfrm>
            <a:off x="322548" y="2030312"/>
            <a:ext cx="1560008" cy="2382666"/>
          </a:xfrm>
          <a:prstGeom prst="rect">
            <a:avLst/>
          </a:prstGeom>
        </p:spPr>
        <p:txBody>
          <a:bodyPr lIns="68461" tIns="34231" rIns="68461" bIns="34231"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dirty="0"/>
              <a:t>Вставить текст </a:t>
            </a:r>
          </a:p>
        </p:txBody>
      </p:sp>
      <p:sp>
        <p:nvSpPr>
          <p:cNvPr id="46" name="Текст 44"/>
          <p:cNvSpPr>
            <a:spLocks noGrp="1"/>
          </p:cNvSpPr>
          <p:nvPr>
            <p:ph type="body" sz="quarter" idx="19" hasCustomPrompt="1"/>
          </p:nvPr>
        </p:nvSpPr>
        <p:spPr>
          <a:xfrm>
            <a:off x="7065503" y="2042900"/>
            <a:ext cx="1560008" cy="2382666"/>
          </a:xfrm>
          <a:prstGeom prst="rect">
            <a:avLst/>
          </a:prstGeom>
        </p:spPr>
        <p:txBody>
          <a:bodyPr lIns="68461" tIns="34231" rIns="68461" bIns="34231"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dirty="0"/>
              <a:t>Вставить текст </a:t>
            </a:r>
          </a:p>
        </p:txBody>
      </p:sp>
    </p:spTree>
    <p:extLst>
      <p:ext uri="{BB962C8B-B14F-4D97-AF65-F5344CB8AC3E}">
        <p14:creationId xmlns:p14="http://schemas.microsoft.com/office/powerpoint/2010/main" val="32663448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22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32" indent="-342832" algn="l" defTabSz="91422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03" indent="-285693" algn="l" defTabSz="91422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74" indent="-228555" algn="l" defTabSz="91422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884" indent="-228555" algn="l" defTabSz="91422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993" indent="-228555" algn="l" defTabSz="91422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103" indent="-228555" algn="l" defTabSz="91422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13" indent="-228555" algn="l" defTabSz="91422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23" indent="-228555" algn="l" defTabSz="91422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432" indent="-228555" algn="l" defTabSz="91422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2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11" algn="l" defTabSz="9142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20" algn="l" defTabSz="9142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29" algn="l" defTabSz="9142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38" algn="l" defTabSz="9142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48" algn="l" defTabSz="9142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58" algn="l" defTabSz="9142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7" algn="l" defTabSz="9142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78" algn="l" defTabSz="9142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vk.com/priem_v_mgsu" TargetMode="External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Relationship Id="rId9" Type="http://schemas.openxmlformats.org/officeDocument/2006/relationships/image" Target="../media/image3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18" Type="http://schemas.openxmlformats.org/officeDocument/2006/relationships/image" Target="../media/image29.pn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12" Type="http://schemas.openxmlformats.org/officeDocument/2006/relationships/image" Target="../media/image23.png"/><Relationship Id="rId17" Type="http://schemas.openxmlformats.org/officeDocument/2006/relationships/image" Target="../media/image28.png"/><Relationship Id="rId2" Type="http://schemas.openxmlformats.org/officeDocument/2006/relationships/image" Target="../media/image13.jpeg"/><Relationship Id="rId16" Type="http://schemas.openxmlformats.org/officeDocument/2006/relationships/image" Target="../media/image27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jpeg"/><Relationship Id="rId15" Type="http://schemas.openxmlformats.org/officeDocument/2006/relationships/image" Target="../media/image2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jpeg"/><Relationship Id="rId1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body" sz="quarter" idx="10"/>
          </p:nvPr>
        </p:nvSpPr>
        <p:spPr>
          <a:xfrm>
            <a:off x="-180528" y="1442084"/>
            <a:ext cx="5256584" cy="222022"/>
          </a:xfrm>
        </p:spPr>
        <p:txBody>
          <a:bodyPr>
            <a:noAutofit/>
          </a:bodyPr>
          <a:lstStyle/>
          <a:p>
            <a:pPr algn="ctr">
              <a:spcBef>
                <a:spcPct val="0"/>
              </a:spcBef>
            </a:pPr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Сервейинг: системный анализ управления земельно-имущественным комплексом</a:t>
            </a:r>
          </a:p>
          <a:p>
            <a:pPr algn="ctr">
              <a:spcBef>
                <a:spcPct val="0"/>
              </a:spcBef>
            </a:pPr>
            <a:endParaRPr lang="ru-RU" sz="2800" dirty="0">
              <a:solidFill>
                <a:srgbClr val="0070C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876397"/>
            <a:ext cx="4671804" cy="576064"/>
          </a:xfrm>
        </p:spPr>
        <p:txBody>
          <a:bodyPr>
            <a:normAutofit/>
          </a:bodyPr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08.04.01 Строительство</a:t>
            </a:r>
          </a:p>
        </p:txBody>
      </p:sp>
      <p:pic>
        <p:nvPicPr>
          <p:cNvPr id="1026" name="Picture 2" descr="https://proekt.minsk.by/wp-content/uploads/2017/10/realt-1141x51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086" y="3075805"/>
            <a:ext cx="4760572" cy="1924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8064" y="2427734"/>
            <a:ext cx="2664296" cy="190231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96136" y="701380"/>
            <a:ext cx="2808313" cy="1695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3898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1" y="771550"/>
            <a:ext cx="5975605" cy="3960440"/>
          </a:xfrm>
        </p:spPr>
        <p:txBody>
          <a:bodyPr/>
          <a:lstStyle/>
          <a:p>
            <a:pPr marL="0" indent="0" algn="just">
              <a:buNone/>
            </a:pPr>
            <a:r>
              <a:rPr lang="ru-RU" sz="1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Магистерская программа включает направления специализированной подготовки, раскрывающие:</a:t>
            </a:r>
          </a:p>
          <a:p>
            <a:pPr algn="just"/>
            <a:r>
              <a:rPr lang="ru-RU" sz="1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земельно-имущественного комплекса как новой социально-экономической категории и целостного объекта управления;</a:t>
            </a:r>
          </a:p>
          <a:p>
            <a:pPr algn="just"/>
            <a:r>
              <a:rPr lang="ru-RU" sz="1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опыт формирования системы земельно-имущественных отношений и основные механизмы их регулирования;</a:t>
            </a:r>
          </a:p>
          <a:p>
            <a:pPr algn="just"/>
            <a:r>
              <a:rPr lang="ru-RU" sz="1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правовые аспекты функционирования и управления предприятий земельно-имущественного комплекса; </a:t>
            </a:r>
          </a:p>
          <a:p>
            <a:pPr algn="just"/>
            <a:r>
              <a:rPr lang="ru-RU" sz="1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модели государственного управления земельно-имущественным комплексом на федеральном и региональном уровнях в странах с развитой рыночной экономикой;</a:t>
            </a:r>
          </a:p>
          <a:p>
            <a:pPr algn="just"/>
            <a:r>
              <a:rPr lang="ru-RU" sz="1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российский зарубежный опыт совершенствования основных инструментов государственного регулирования земельно-имущественного комплекса;</a:t>
            </a:r>
          </a:p>
          <a:p>
            <a:pPr algn="just"/>
            <a:r>
              <a:rPr lang="ru-RU" sz="1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основы моделирования единых информационных баз данных об объектах недвижимого имущества региона, основанного на аккумуляции технических, оценочных и правовых сведений о земле и ее улучшениях;</a:t>
            </a:r>
          </a:p>
          <a:p>
            <a:pPr algn="just"/>
            <a:r>
              <a:rPr lang="ru-RU" sz="1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методы и механизмы привлечения и применения географических информационных систем (ГИС) для управления региональным земельно-имущественным комплексом;</a:t>
            </a:r>
          </a:p>
          <a:p>
            <a:pPr algn="just"/>
            <a:r>
              <a:rPr lang="ru-RU" sz="1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принципы и подходы к оценке стоимости объектов земельно-имущественного комплекса.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7504" y="0"/>
            <a:ext cx="8229600" cy="857250"/>
          </a:xfrm>
        </p:spPr>
        <p:txBody>
          <a:bodyPr/>
          <a:lstStyle/>
          <a:p>
            <a:pPr algn="l"/>
            <a:r>
              <a:rPr lang="ru-RU" sz="2400" dirty="0">
                <a:solidFill>
                  <a:schemeClr val="bg1"/>
                </a:solidFill>
              </a:rPr>
              <a:t>Области знаний и профессиональные компетенции</a:t>
            </a:r>
          </a:p>
        </p:txBody>
      </p:sp>
      <p:pic>
        <p:nvPicPr>
          <p:cNvPr id="7170" name="Picture 2">
            <a:extLst>
              <a:ext uri="{FF2B5EF4-FFF2-40B4-BE49-F238E27FC236}">
                <a16:creationId xmlns="" xmlns:a16="http://schemas.microsoft.com/office/drawing/2014/main" id="{CD18D076-58BC-487B-81B4-F80D79B7E5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5117" y="1891715"/>
            <a:ext cx="2990841" cy="1904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20616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4292308" y="3036709"/>
            <a:ext cx="514350" cy="5044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841376" y="3505078"/>
            <a:ext cx="3062187" cy="3829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400" b="0" spc="-5" dirty="0" smtClean="0">
                <a:solidFill>
                  <a:srgbClr val="003B5F"/>
                </a:solidFill>
                <a:latin typeface="Calibri Light"/>
                <a:cs typeface="Calibri Light"/>
              </a:rPr>
              <a:t>P</a:t>
            </a:r>
            <a:r>
              <a:rPr lang="en-US" sz="2400" spc="-5" dirty="0" smtClean="0">
                <a:solidFill>
                  <a:srgbClr val="003B5F"/>
                </a:solidFill>
                <a:latin typeface="Calibri Light"/>
                <a:cs typeface="Calibri Light"/>
              </a:rPr>
              <a:t>riemkom@mgsu.ru</a:t>
            </a:r>
            <a:endParaRPr sz="2400" dirty="0">
              <a:latin typeface="Calibri Light"/>
              <a:cs typeface="Calibri Ligh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24013" y="3028386"/>
            <a:ext cx="3355848" cy="3829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400" b="0" spc="-5" dirty="0" smtClean="0">
                <a:solidFill>
                  <a:srgbClr val="003B5F"/>
                </a:solidFill>
                <a:latin typeface="Calibri Light"/>
                <a:cs typeface="Calibri Light"/>
              </a:rPr>
              <a:t>+7-495-781-99-88</a:t>
            </a:r>
            <a:endParaRPr sz="2400" dirty="0">
              <a:latin typeface="Calibri Light"/>
              <a:cs typeface="Calibri Light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4833690" y="3097450"/>
            <a:ext cx="2438400" cy="3829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400" b="0" dirty="0">
                <a:solidFill>
                  <a:srgbClr val="003B5F"/>
                </a:solidFill>
                <a:latin typeface="Calibri Light"/>
                <a:cs typeface="Calibri Light"/>
              </a:rPr>
              <a:t>t.me/pk_mgsu</a:t>
            </a:r>
            <a:endParaRPr sz="2400" dirty="0">
              <a:latin typeface="Calibri Light"/>
              <a:cs typeface="Calibri Light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6576" y="51752"/>
            <a:ext cx="237744" cy="3196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389889" y="194830"/>
            <a:ext cx="338327" cy="4627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155575" y="813414"/>
            <a:ext cx="1419225" cy="260328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600" b="1" dirty="0">
                <a:solidFill>
                  <a:srgbClr val="0064AA"/>
                </a:solidFill>
                <a:latin typeface="Arial"/>
                <a:cs typeface="Arial"/>
              </a:rPr>
              <a:t>Задай</a:t>
            </a:r>
            <a:r>
              <a:rPr sz="1600" b="1" spc="-75" dirty="0">
                <a:solidFill>
                  <a:srgbClr val="0064AA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0064AA"/>
                </a:solidFill>
                <a:latin typeface="Arial"/>
                <a:cs typeface="Arial"/>
              </a:rPr>
              <a:t>вопрос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971801" y="797342"/>
            <a:ext cx="3280065" cy="5225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10"/>
              </a:spcBef>
            </a:pPr>
            <a:r>
              <a:rPr lang="ru-RU" sz="2800" b="1" dirty="0" smtClean="0">
                <a:solidFill>
                  <a:srgbClr val="0064AA"/>
                </a:solidFill>
                <a:latin typeface="Arial"/>
                <a:cs typeface="Arial"/>
              </a:rPr>
              <a:t>Дирекция ИЭУИС</a:t>
            </a:r>
            <a:endParaRPr lang="ru-RU" sz="2800" dirty="0">
              <a:latin typeface="Arial"/>
              <a:cs typeface="Arial"/>
            </a:endParaRPr>
          </a:p>
        </p:txBody>
      </p:sp>
      <p:sp>
        <p:nvSpPr>
          <p:cNvPr id="22" name="AutoShape 2" descr="https://mgsu.ru/postupayushchim/Kontakty/Trubka.png"/>
          <p:cNvSpPr>
            <a:spLocks noChangeAspect="1" noChangeArrowheads="1"/>
          </p:cNvSpPr>
          <p:nvPr/>
        </p:nvSpPr>
        <p:spPr bwMode="auto">
          <a:xfrm>
            <a:off x="155575" y="-144284"/>
            <a:ext cx="304800" cy="30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8" name="Picture 4" descr="https://mgsu.ru/postupayushchim/Kontakty/Trubk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3028386"/>
            <a:ext cx="533400" cy="466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mgsu.ru/postupayushchim/Kontakty/El_pochta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595" y="3489993"/>
            <a:ext cx="533400" cy="466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mgsu.ru/postupayushchim/Kontakty/Vkontakte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595" y="3956144"/>
            <a:ext cx="533400" cy="466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Прямоугольник 22"/>
          <p:cNvSpPr/>
          <p:nvPr/>
        </p:nvSpPr>
        <p:spPr>
          <a:xfrm>
            <a:off x="842773" y="3956144"/>
            <a:ext cx="3082895" cy="6583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ru-RU" dirty="0">
                <a:latin typeface="Calibri Light"/>
              </a:rPr>
              <a:t>Официальная группа ВК </a:t>
            </a:r>
            <a:endParaRPr lang="en-US" dirty="0" smtClean="0">
              <a:latin typeface="Calibri Light"/>
            </a:endParaRP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ru-RU" dirty="0" smtClean="0">
                <a:solidFill>
                  <a:schemeClr val="bg2"/>
                </a:solidFill>
                <a:latin typeface="Calibri Light"/>
                <a:hlinkClick r:id="rId8"/>
              </a:rPr>
              <a:t>http</a:t>
            </a:r>
            <a:r>
              <a:rPr lang="ru-RU" dirty="0">
                <a:solidFill>
                  <a:schemeClr val="bg2"/>
                </a:solidFill>
                <a:latin typeface="Calibri Light"/>
                <a:hlinkClick r:id="rId8"/>
              </a:rPr>
              <a:t>://vk.com/priem_v_mgsu</a:t>
            </a:r>
            <a:endParaRPr lang="en-US" dirty="0">
              <a:solidFill>
                <a:schemeClr val="bg2"/>
              </a:solidFill>
              <a:latin typeface="Calibri Light"/>
              <a:cs typeface="Calibri Light"/>
            </a:endParaRPr>
          </a:p>
        </p:txBody>
      </p:sp>
      <p:pic>
        <p:nvPicPr>
          <p:cNvPr id="1034" name="Picture 10" descr="https://mgsu.ru/postupayushchim/Bakalavriat-spetsialitet/Napravleniya-podgotovki-spetsialnosti/nazem_tran_tehnol_kompl/Ptar0PLxPZI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0707" y="3640092"/>
            <a:ext cx="553412" cy="552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Прямоугольник 23"/>
          <p:cNvSpPr/>
          <p:nvPr/>
        </p:nvSpPr>
        <p:spPr>
          <a:xfrm>
            <a:off x="4850367" y="3541158"/>
            <a:ext cx="3360420" cy="8299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003B5F"/>
                </a:solidFill>
                <a:latin typeface="Calibri Light"/>
                <a:cs typeface="Calibri Light"/>
              </a:rPr>
              <a:t>https://www.instagram.com/priem_v_mgsu/</a:t>
            </a:r>
            <a:endParaRPr lang="ru-RU" sz="2400" dirty="0">
              <a:solidFill>
                <a:srgbClr val="003B5F"/>
              </a:solidFill>
            </a:endParaRPr>
          </a:p>
        </p:txBody>
      </p:sp>
      <p:sp>
        <p:nvSpPr>
          <p:cNvPr id="29" name="object 9"/>
          <p:cNvSpPr txBox="1"/>
          <p:nvPr/>
        </p:nvSpPr>
        <p:spPr>
          <a:xfrm>
            <a:off x="1349794" y="1219865"/>
            <a:ext cx="3943019" cy="3829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ru-RU" sz="2400" dirty="0">
                <a:solidFill>
                  <a:srgbClr val="003B5F"/>
                </a:solidFill>
                <a:latin typeface="Calibri Light"/>
              </a:rPr>
              <a:t>+7(495)287-49-16 </a:t>
            </a:r>
            <a:r>
              <a:rPr lang="ru-RU" sz="2400" dirty="0" err="1">
                <a:solidFill>
                  <a:srgbClr val="003B5F"/>
                </a:solidFill>
                <a:latin typeface="Calibri Light"/>
              </a:rPr>
              <a:t>вн</a:t>
            </a:r>
            <a:r>
              <a:rPr lang="ru-RU" sz="2400" dirty="0">
                <a:solidFill>
                  <a:srgbClr val="003B5F"/>
                </a:solidFill>
                <a:latin typeface="Calibri Light"/>
              </a:rPr>
              <a:t>.  </a:t>
            </a:r>
            <a:r>
              <a:rPr lang="ru-RU" sz="2400" dirty="0" smtClean="0">
                <a:solidFill>
                  <a:srgbClr val="003B5F"/>
                </a:solidFill>
                <a:latin typeface="Calibri Light"/>
              </a:rPr>
              <a:t>30-48</a:t>
            </a:r>
            <a:endParaRPr sz="2400" dirty="0">
              <a:solidFill>
                <a:srgbClr val="003B5F"/>
              </a:solidFill>
              <a:latin typeface="Calibri Light"/>
              <a:cs typeface="Calibri Light"/>
            </a:endParaRPr>
          </a:p>
        </p:txBody>
      </p:sp>
      <p:pic>
        <p:nvPicPr>
          <p:cNvPr id="30" name="Picture 4" descr="https://mgsu.ru/postupayushchim/Kontakty/Trubk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013" y="1178272"/>
            <a:ext cx="533400" cy="466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6" descr="https://mgsu.ru/postupayushchim/Kontakty/El_pochta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013" y="1644955"/>
            <a:ext cx="533400" cy="466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object 9"/>
          <p:cNvSpPr txBox="1"/>
          <p:nvPr/>
        </p:nvSpPr>
        <p:spPr>
          <a:xfrm>
            <a:off x="1349794" y="1644423"/>
            <a:ext cx="3943019" cy="3829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en-US" sz="2400" dirty="0" smtClean="0">
                <a:solidFill>
                  <a:srgbClr val="003B5F"/>
                </a:solidFill>
                <a:latin typeface="Calibri Light"/>
                <a:cs typeface="Calibri Light"/>
              </a:rPr>
              <a:t>euis@mgsu.ru</a:t>
            </a:r>
            <a:endParaRPr sz="2400" dirty="0">
              <a:solidFill>
                <a:srgbClr val="003B5F"/>
              </a:solidFill>
              <a:latin typeface="Calibri Light"/>
              <a:cs typeface="Calibri Light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708092" y="2343432"/>
            <a:ext cx="7502695" cy="5225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10"/>
              </a:spcBef>
            </a:pPr>
            <a:r>
              <a:rPr lang="ru-RU" sz="2800" b="1" dirty="0" smtClean="0">
                <a:solidFill>
                  <a:srgbClr val="0064AA"/>
                </a:solidFill>
                <a:latin typeface="Arial"/>
                <a:cs typeface="Arial"/>
              </a:rPr>
              <a:t>Контакты </a:t>
            </a:r>
            <a:r>
              <a:rPr lang="ru-RU" sz="2800" b="1" smtClean="0">
                <a:solidFill>
                  <a:srgbClr val="0064AA"/>
                </a:solidFill>
                <a:latin typeface="Arial"/>
                <a:cs typeface="Arial"/>
              </a:rPr>
              <a:t>приемной комиссии НИУ МГСУ</a:t>
            </a:r>
            <a:endParaRPr lang="ru-RU" sz="28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518923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51470"/>
            <a:ext cx="8229600" cy="857250"/>
          </a:xfrm>
        </p:spPr>
        <p:txBody>
          <a:bodyPr>
            <a:normAutofit/>
          </a:bodyPr>
          <a:lstStyle/>
          <a:p>
            <a:pPr algn="l">
              <a:lnSpc>
                <a:spcPct val="80000"/>
              </a:lnSpc>
              <a:spcBef>
                <a:spcPct val="20000"/>
              </a:spcBef>
            </a:pPr>
            <a:r>
              <a:rPr lang="ru-RU" sz="2700" dirty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Сервейинг: системный анализ управления земельно-имущественным комплексом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75856" y="1275606"/>
            <a:ext cx="5770768" cy="358584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Сервейинг — это профессиональное комплексное, системное управление недвижимостью на всех этапах жизненного цикла объектов, основная задача которого существенно повысить его эффективность в интересах собственников, пользователей недвижимости, государства и общества в целом. Концепция системного подхода включает все виды планирования (генеральное, стратегическое и оперативное) в целях эффективного функционирования недвижимости.</a:t>
            </a:r>
            <a:endParaRPr lang="ru-RU" sz="18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7908" y="1275606"/>
            <a:ext cx="2897948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1248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82548" y="940390"/>
            <a:ext cx="561358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/>
              <a:t>Содержание сервейинга составляет совокупность организационных и управленческих мероприятий по проектированию, строительству и эксплуатации объектов недвижимости, включая: юридические, технические, экономические, физико-химические, экологические и другие виды экспертиз, проведение которых обеспечивает получение максимального эффекта на всех этапах жизненного цикла недвижимости.</a:t>
            </a:r>
          </a:p>
          <a:p>
            <a:pPr algn="just"/>
            <a:r>
              <a:rPr lang="ru-RU" sz="1600" dirty="0"/>
              <a:t>Проведение экспертиз тесно связано с выработкой практических рекомендаций по наиболее эффективному управлению конкретными объектами недвижимости, по их </a:t>
            </a:r>
            <a:r>
              <a:rPr lang="ru-RU" sz="1600" dirty="0" err="1"/>
              <a:t>взаимоувязке</a:t>
            </a:r>
            <a:r>
              <a:rPr lang="ru-RU" sz="1600" dirty="0"/>
              <a:t> в единый управленческий портфель, по стратегическому развитию всего комплекса объектов недвижимого имущества собственника.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97007" y="940390"/>
            <a:ext cx="2691502" cy="148734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82548" y="-92546"/>
            <a:ext cx="813386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Сервейинг: системный анализ управления земельно-имущественным комплексом</a:t>
            </a:r>
            <a:endParaRPr lang="ru-RU" sz="27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86523" y="2499742"/>
            <a:ext cx="2701986" cy="1744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1677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987574"/>
            <a:ext cx="5472608" cy="3888432"/>
          </a:xfrm>
        </p:spPr>
        <p:txBody>
          <a:bodyPr/>
          <a:lstStyle/>
          <a:p>
            <a:pPr marL="0" indent="0" algn="just">
              <a:buNone/>
            </a:pPr>
            <a:r>
              <a:rPr lang="ru-RU" sz="1800" dirty="0"/>
              <a:t>Целью магистерской программы «Сервейинг: системный анализ управления земельно-имущественным комплексом» является получение студентами знаний о научных основах, методологии, предмете, объектах и задачах сервейинговой деятельности; приобретения навыков использования этих знаний при решении конкретных задач; основы проведения технической, экономической, правовой и других видов экспертиз при реализации инвестиционно-строительных проектов; применение информационных технологий в инвестиционно-строительной деятельности.</a:t>
            </a:r>
          </a:p>
          <a:p>
            <a:pPr marL="0" indent="0" algn="just">
              <a:buNone/>
            </a:pPr>
            <a:endParaRPr lang="ru-RU" sz="18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24128" y="987574"/>
            <a:ext cx="3096344" cy="1534769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82548" y="-92546"/>
            <a:ext cx="813386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Сервейинг: системный анализ управления земельно-имущественным комплексом</a:t>
            </a:r>
            <a:endParaRPr lang="ru-RU" sz="27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25332" y="2643759"/>
            <a:ext cx="3095140" cy="144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4435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915566"/>
            <a:ext cx="5688632" cy="3394472"/>
          </a:xfrm>
        </p:spPr>
        <p:txBody>
          <a:bodyPr/>
          <a:lstStyle/>
          <a:p>
            <a:pPr marL="0" indent="0" algn="just">
              <a:buNone/>
            </a:pPr>
            <a:r>
              <a:rPr lang="ru-RU" sz="1800" dirty="0"/>
              <a:t>В рамках магистерской программы «Сервейинг: системный анализ управления земельно-имущественным комплексом» предусмотрено изучение следующих дисциплин: «Управление строительной организацией», «Организация производственной деятельности», «Организация проектно-изыскательской деятельности», «Организация инвестиционно-строительной деятельности», «Управление жизненным циклом инвестиционно-строительных проектов», «Ценообразование и сметное нормирование в строительстве», «Контроль технического состояния объектов недвижимости», «Управление земельно-имущественным комплексом», «Система экспертиз в </a:t>
            </a:r>
            <a:r>
              <a:rPr lang="ru-RU" sz="1800" dirty="0" err="1"/>
              <a:t>сервейинге</a:t>
            </a:r>
            <a:r>
              <a:rPr lang="ru-RU" sz="1800" dirty="0"/>
              <a:t>» и др.</a:t>
            </a:r>
          </a:p>
          <a:p>
            <a:pPr marL="0" indent="0">
              <a:buNone/>
            </a:pPr>
            <a:endParaRPr lang="ru-RU" sz="1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82548" y="-92546"/>
            <a:ext cx="834989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Сервейинг: системный анализ управления земельно-имущественным комплексом</a:t>
            </a:r>
            <a:endParaRPr lang="ru-RU" sz="28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01688" y="1563638"/>
            <a:ext cx="3234903" cy="237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3436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20" y="27846"/>
            <a:ext cx="8229600" cy="857250"/>
          </a:xfrm>
        </p:spPr>
        <p:txBody>
          <a:bodyPr/>
          <a:lstStyle/>
          <a:p>
            <a:pPr algn="l"/>
            <a:r>
              <a:rPr lang="ru-RU" sz="3600" dirty="0">
                <a:solidFill>
                  <a:schemeClr val="bg1"/>
                </a:solidFill>
              </a:rPr>
              <a:t>Кем я смогу работать?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885096"/>
            <a:ext cx="4608512" cy="3394472"/>
          </a:xfrm>
        </p:spPr>
        <p:txBody>
          <a:bodyPr/>
          <a:lstStyle/>
          <a:p>
            <a:pPr marL="0" indent="0" algn="just">
              <a:buNone/>
            </a:pPr>
            <a:r>
              <a:rPr lang="ru-RU" sz="1800" dirty="0"/>
              <a:t>Выпускники магистерской программы «Сервейинг: системный анализ управления земельно-имущественным комплексом» могут трудоустроиться в инвестиционные, строительные, финансовые организации, оценочные и управляющие компании, могут работать в государственных структурах, связанных с формированием правового поля земельно-имущественных отношений, в качестве ведущих специалистов организаций, оказывающих консультационные услуги, в сфере земельно-имущественных отношений.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47274" y="885097"/>
            <a:ext cx="2783312" cy="125460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47275" y="2319287"/>
            <a:ext cx="2783311" cy="1476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8576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>
            <a:extLst>
              <a:ext uri="{FF2B5EF4-FFF2-40B4-BE49-F238E27FC236}">
                <a16:creationId xmlns="" xmlns:a16="http://schemas.microsoft.com/office/drawing/2014/main" id="{4E95A7FC-6056-4738-8505-548AC4F5341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4183" y="2342615"/>
            <a:ext cx="799058" cy="828039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="" xmlns:a16="http://schemas.microsoft.com/office/drawing/2014/main" id="{D9B215D2-BB9D-437C-B93E-842E0A7FD4D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1291" y="1119253"/>
            <a:ext cx="1052438" cy="327251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="" xmlns:a16="http://schemas.microsoft.com/office/drawing/2014/main" id="{F490CAB8-05A3-46C1-AD08-221C893BE58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1029745"/>
            <a:ext cx="761975" cy="792089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="" xmlns:a16="http://schemas.microsoft.com/office/drawing/2014/main" id="{03BAF2EB-B617-453A-96F2-6F15B1F25B8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5296" y="3653512"/>
            <a:ext cx="1682153" cy="812433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="" xmlns:a16="http://schemas.microsoft.com/office/drawing/2014/main" id="{2C854504-54DF-4FEF-A227-9EC9AD83AEE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3550" y="1425790"/>
            <a:ext cx="977431" cy="977431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="" xmlns:a16="http://schemas.microsoft.com/office/drawing/2014/main" id="{0DBDC2F2-00F0-46C0-9551-01CF2D4AB87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0546" y="2225753"/>
            <a:ext cx="857250" cy="857250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="" xmlns:a16="http://schemas.microsoft.com/office/drawing/2014/main" id="{164365E4-9D94-4264-AB4E-D13F8D2AFA0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7102" y="3982181"/>
            <a:ext cx="806177" cy="806177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="" xmlns:a16="http://schemas.microsoft.com/office/drawing/2014/main" id="{0CCA7F76-5A7B-43AE-8616-2F1F4CC9240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1316" y="3201251"/>
            <a:ext cx="1560538" cy="716622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="" xmlns:a16="http://schemas.microsoft.com/office/drawing/2014/main" id="{F8E6313D-08A0-44BA-B2FB-424F32A24F9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547" y="982490"/>
            <a:ext cx="2118810" cy="732755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="" xmlns:a16="http://schemas.microsoft.com/office/drawing/2014/main" id="{43AF31BA-7A2F-452B-8A7B-51DC1C78933B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48" b="29030"/>
          <a:stretch/>
        </p:blipFill>
        <p:spPr>
          <a:xfrm>
            <a:off x="7279167" y="705570"/>
            <a:ext cx="1177684" cy="553840"/>
          </a:xfrm>
          <a:prstGeom prst="rect">
            <a:avLst/>
          </a:prstGeom>
        </p:spPr>
      </p:pic>
      <p:sp>
        <p:nvSpPr>
          <p:cNvPr id="43" name="Заголовок 1">
            <a:extLst>
              <a:ext uri="{FF2B5EF4-FFF2-40B4-BE49-F238E27FC236}">
                <a16:creationId xmlns="" xmlns:a16="http://schemas.microsoft.com/office/drawing/2014/main" id="{A5F1A6FA-AB43-4049-881A-3231F39F6114}"/>
              </a:ext>
            </a:extLst>
          </p:cNvPr>
          <p:cNvSpPr txBox="1">
            <a:spLocks/>
          </p:cNvSpPr>
          <p:nvPr/>
        </p:nvSpPr>
        <p:spPr>
          <a:xfrm>
            <a:off x="86816" y="130324"/>
            <a:ext cx="8229600" cy="857250"/>
          </a:xfrm>
          <a:prstGeom prst="rect">
            <a:avLst/>
          </a:prstGeom>
        </p:spPr>
        <p:txBody>
          <a:bodyPr lIns="91430" tIns="45715" rIns="91430" bIns="45715"/>
          <a:lstStyle>
            <a:lvl1pPr algn="ctr" defTabSz="91422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dirty="0">
                <a:solidFill>
                  <a:schemeClr val="bg1"/>
                </a:solidFill>
              </a:rPr>
              <a:t>Представители работодателей</a:t>
            </a:r>
          </a:p>
        </p:txBody>
      </p:sp>
      <p:pic>
        <p:nvPicPr>
          <p:cNvPr id="45" name="Рисунок 44">
            <a:extLst>
              <a:ext uri="{FF2B5EF4-FFF2-40B4-BE49-F238E27FC236}">
                <a16:creationId xmlns="" xmlns:a16="http://schemas.microsoft.com/office/drawing/2014/main" id="{623D0388-69D0-448A-B7FF-B7200FF9B6E3}"/>
              </a:ext>
            </a:extLst>
          </p:cNvPr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4536563" y="4072767"/>
            <a:ext cx="1127935" cy="587215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="" xmlns:a16="http://schemas.microsoft.com/office/drawing/2014/main" id="{A1AEE95A-D513-467F-A159-E1F4E9443703}"/>
              </a:ext>
            </a:extLst>
          </p:cNvPr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429574" y="2634293"/>
            <a:ext cx="1720586" cy="1290439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="" xmlns:a16="http://schemas.microsoft.com/office/drawing/2014/main" id="{F9512A5F-C6F2-444D-AA5B-2F843CDB1373}"/>
              </a:ext>
            </a:extLst>
          </p:cNvPr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6393011" y="3270361"/>
            <a:ext cx="2157970" cy="526334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="" xmlns:a16="http://schemas.microsoft.com/office/drawing/2014/main" id="{1EF11E3B-F0AF-4523-926D-2D30A57CEE57}"/>
              </a:ext>
            </a:extLst>
          </p:cNvPr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2703391" y="914764"/>
            <a:ext cx="1229122" cy="1229122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="" xmlns:a16="http://schemas.microsoft.com/office/drawing/2014/main" id="{D1160167-A087-4E63-AF44-58D04D942901}"/>
              </a:ext>
            </a:extLst>
          </p:cNvPr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4164382" y="2225753"/>
            <a:ext cx="1678682" cy="517402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="" xmlns:a16="http://schemas.microsoft.com/office/drawing/2014/main" id="{1BF4319A-5115-4E64-830D-3A48379865C6}"/>
              </a:ext>
            </a:extLst>
          </p:cNvPr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111943" y="4008652"/>
            <a:ext cx="2203457" cy="1134848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="" xmlns:a16="http://schemas.microsoft.com/office/drawing/2014/main" id="{E7A12104-5D74-4BB2-99BF-C50460152360}"/>
              </a:ext>
            </a:extLst>
          </p:cNvPr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510065" y="1904488"/>
            <a:ext cx="1762129" cy="977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2809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857250"/>
          </a:xfrm>
        </p:spPr>
        <p:txBody>
          <a:bodyPr/>
          <a:lstStyle/>
          <a:p>
            <a:pPr algn="l"/>
            <a:r>
              <a:rPr lang="ru-RU" sz="3600" dirty="0">
                <a:solidFill>
                  <a:schemeClr val="bg1"/>
                </a:solidFill>
              </a:rPr>
              <a:t>Выпускающая кафедра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843558"/>
            <a:ext cx="8229600" cy="4176464"/>
          </a:xfrm>
        </p:spPr>
        <p:txBody>
          <a:bodyPr/>
          <a:lstStyle/>
          <a:p>
            <a:pPr marL="0" indent="0" algn="just">
              <a:buNone/>
            </a:pPr>
            <a:r>
              <a:rPr lang="ru-RU" sz="1800" b="1" dirty="0"/>
              <a:t>Кафедра организации строительства и управления недвижимостью</a:t>
            </a:r>
          </a:p>
          <a:p>
            <a:pPr marL="0" indent="0" algn="just">
              <a:buNone/>
            </a:pPr>
            <a:r>
              <a:rPr lang="ru-RU" sz="1400" dirty="0"/>
              <a:t>Одна из ведущих и крупнейших кафедр университета, специализирующаяся на обучении студентов основам управления инвестиционно-строительными проектами и объектами недвижимости, организации и технологии строительства, управления рисками в инвестиционно-строительной сфере и ЖКХ.</a:t>
            </a:r>
          </a:p>
          <a:p>
            <a:pPr marL="0" indent="0" algn="just">
              <a:buNone/>
            </a:pPr>
            <a:endParaRPr lang="ru-RU" sz="1000" dirty="0"/>
          </a:p>
          <a:p>
            <a:pPr marL="0" indent="0" algn="just">
              <a:buNone/>
            </a:pPr>
            <a:r>
              <a:rPr lang="ru-RU" sz="1500" dirty="0"/>
              <a:t>В составе преподавателей кафедры - авторитетные ученые и специалисты-практики в области управления инвестиционно-строительной и жилищно-коммунальной сферами. </a:t>
            </a:r>
          </a:p>
          <a:p>
            <a:pPr marL="0" indent="0" algn="just">
              <a:buNone/>
            </a:pPr>
            <a:endParaRPr lang="ru-RU" sz="1000" dirty="0"/>
          </a:p>
          <a:p>
            <a:pPr marL="0" indent="0" algn="just">
              <a:buNone/>
            </a:pPr>
            <a:r>
              <a:rPr lang="ru-RU" sz="1700" b="1" i="1" dirty="0"/>
              <a:t>Выпускники кафедры обладают уникальным сочетанием технических, экономических, управленческих, правовых и других компетенций и имеют широчайшие возможности для трудоустройства на предприятиях и в организациях инвестиционно-строительного комплекса.</a:t>
            </a:r>
          </a:p>
          <a:p>
            <a:pPr marL="0" indent="0">
              <a:buNone/>
            </a:pPr>
            <a:endParaRPr lang="ru-RU" sz="1800" b="1" dirty="0"/>
          </a:p>
        </p:txBody>
      </p:sp>
    </p:spTree>
    <p:extLst>
      <p:ext uri="{BB962C8B-B14F-4D97-AF65-F5344CB8AC3E}">
        <p14:creationId xmlns:p14="http://schemas.microsoft.com/office/powerpoint/2010/main" val="25589461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857250"/>
          </a:xfrm>
        </p:spPr>
        <p:txBody>
          <a:bodyPr/>
          <a:lstStyle/>
          <a:p>
            <a:pPr algn="l"/>
            <a:r>
              <a:rPr lang="ru-RU" sz="3600" dirty="0">
                <a:solidFill>
                  <a:schemeClr val="bg1"/>
                </a:solidFill>
              </a:rPr>
              <a:t>Выпускающая кафедра</a:t>
            </a:r>
          </a:p>
        </p:txBody>
      </p:sp>
      <p:pic>
        <p:nvPicPr>
          <p:cNvPr id="4098" name="Picture 2" descr="C:\Users\S1\Downloads\obway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6" y="771550"/>
            <a:ext cx="6204591" cy="3394075"/>
          </a:xfrm>
          <a:prstGeom prst="rect">
            <a:avLst/>
          </a:prstGeom>
          <a:noFill/>
        </p:spPr>
      </p:pic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98545D2E-3A37-4707-827A-4C9713C23F68}"/>
              </a:ext>
            </a:extLst>
          </p:cNvPr>
          <p:cNvSpPr/>
          <p:nvPr/>
        </p:nvSpPr>
        <p:spPr>
          <a:xfrm>
            <a:off x="314453" y="4299942"/>
            <a:ext cx="65618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/>
              <a:t>Коллектив преподавателей </a:t>
            </a:r>
          </a:p>
          <a:p>
            <a:pPr algn="ctr"/>
            <a:r>
              <a:rPr lang="ru-RU" sz="1400" b="1" dirty="0"/>
              <a:t>кафедры организации строительства и управления недвижимостью</a:t>
            </a:r>
          </a:p>
        </p:txBody>
      </p:sp>
    </p:spTree>
    <p:extLst>
      <p:ext uri="{BB962C8B-B14F-4D97-AF65-F5344CB8AC3E}">
        <p14:creationId xmlns:p14="http://schemas.microsoft.com/office/powerpoint/2010/main" val="577372702"/>
      </p:ext>
    </p:extLst>
  </p:cSld>
  <p:clrMapOvr>
    <a:masterClrMapping/>
  </p:clrMapOvr>
</p:sld>
</file>

<file path=ppt/theme/theme1.xml><?xml version="1.0" encoding="utf-8"?>
<a:theme xmlns:a="http://schemas.openxmlformats.org/drawingml/2006/main" name="Мяу">
  <a:themeElements>
    <a:clrScheme name="НИУ МГСУ">
      <a:dk1>
        <a:srgbClr val="445469"/>
      </a:dk1>
      <a:lt1>
        <a:srgbClr val="FFFFFF"/>
      </a:lt1>
      <a:dk2>
        <a:srgbClr val="008FD5"/>
      </a:dk2>
      <a:lt2>
        <a:srgbClr val="0077C0"/>
      </a:lt2>
      <a:accent1>
        <a:srgbClr val="0065AA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НИУ МГСУ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2019_сентябрь_htl3</Template>
  <TotalTime>239</TotalTime>
  <Words>626</Words>
  <Application>Microsoft Office PowerPoint</Application>
  <PresentationFormat>Экран (16:9)</PresentationFormat>
  <Paragraphs>45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Мяу</vt:lpstr>
      <vt:lpstr>08.04.01 Строительство</vt:lpstr>
      <vt:lpstr>Сервейинг: системный анализ управления земельно-имущественным комплексом</vt:lpstr>
      <vt:lpstr>Презентация PowerPoint</vt:lpstr>
      <vt:lpstr>Презентация PowerPoint</vt:lpstr>
      <vt:lpstr>Презентация PowerPoint</vt:lpstr>
      <vt:lpstr>Кем я смогу работать?</vt:lpstr>
      <vt:lpstr>Презентация PowerPoint</vt:lpstr>
      <vt:lpstr>Выпускающая кафедра</vt:lpstr>
      <vt:lpstr>Выпускающая кафедра</vt:lpstr>
      <vt:lpstr>Области знаний и профессиональные компетенции</vt:lpstr>
      <vt:lpstr>t.me/pk_mgsu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08.04.01 Строительство</dc:title>
  <dc:creator>Бороздина Светлана Михайловна</dc:creator>
  <cp:lastModifiedBy>Судакова Анна Александровна</cp:lastModifiedBy>
  <cp:revision>4</cp:revision>
  <dcterms:created xsi:type="dcterms:W3CDTF">2020-05-28T10:33:51Z</dcterms:created>
  <dcterms:modified xsi:type="dcterms:W3CDTF">2021-04-14T17:01:30Z</dcterms:modified>
</cp:coreProperties>
</file>